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8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75" r:id="rId4"/>
    <p:sldMasterId id="2147483701" r:id="rId5"/>
    <p:sldMasterId id="2147483714" r:id="rId6"/>
    <p:sldMasterId id="2147483726" r:id="rId7"/>
    <p:sldMasterId id="2147483746" r:id="rId8"/>
    <p:sldMasterId id="2147483766" r:id="rId9"/>
  </p:sldMasterIdLst>
  <p:notesMasterIdLst>
    <p:notesMasterId r:id="rId38"/>
  </p:notesMasterIdLst>
  <p:sldIdLst>
    <p:sldId id="256" r:id="rId10"/>
    <p:sldId id="261" r:id="rId11"/>
    <p:sldId id="290" r:id="rId12"/>
    <p:sldId id="262" r:id="rId13"/>
    <p:sldId id="263" r:id="rId14"/>
    <p:sldId id="265" r:id="rId15"/>
    <p:sldId id="350" r:id="rId16"/>
    <p:sldId id="323" r:id="rId17"/>
    <p:sldId id="351" r:id="rId18"/>
    <p:sldId id="267" r:id="rId19"/>
    <p:sldId id="268" r:id="rId20"/>
    <p:sldId id="269" r:id="rId21"/>
    <p:sldId id="271" r:id="rId22"/>
    <p:sldId id="270" r:id="rId23"/>
    <p:sldId id="352" r:id="rId24"/>
    <p:sldId id="278" r:id="rId25"/>
    <p:sldId id="353" r:id="rId26"/>
    <p:sldId id="272" r:id="rId27"/>
    <p:sldId id="282" r:id="rId28"/>
    <p:sldId id="284" r:id="rId29"/>
    <p:sldId id="355" r:id="rId30"/>
    <p:sldId id="356" r:id="rId31"/>
    <p:sldId id="357" r:id="rId32"/>
    <p:sldId id="358" r:id="rId33"/>
    <p:sldId id="354" r:id="rId34"/>
    <p:sldId id="359" r:id="rId35"/>
    <p:sldId id="349" r:id="rId36"/>
    <p:sldId id="28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15265E-8D3B-40C0-97E3-971F06DBD0B9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997157-06E7-4590-86A6-2126085B36A5}">
      <dgm:prSet phldrT="[Text]"/>
      <dgm:spPr/>
      <dgm:t>
        <a:bodyPr/>
        <a:lstStyle/>
        <a:p>
          <a:r>
            <a:rPr lang="en-US" b="1" dirty="0">
              <a:latin typeface="Tw Cen MT" panose="020B0602020104020603" pitchFamily="34" charset="0"/>
            </a:rPr>
            <a:t>Us like individuals        </a:t>
          </a:r>
        </a:p>
      </dgm:t>
    </dgm:pt>
    <dgm:pt modelId="{396DBBBC-0C7D-4EC0-85A2-09C98EAA6828}" type="parTrans" cxnId="{4CF0FC47-4821-41DB-B69C-0558A55AFAB9}">
      <dgm:prSet/>
      <dgm:spPr/>
      <dgm:t>
        <a:bodyPr/>
        <a:lstStyle/>
        <a:p>
          <a:endParaRPr lang="en-US"/>
        </a:p>
      </dgm:t>
    </dgm:pt>
    <dgm:pt modelId="{3B10C88F-8CB0-4C53-9F1D-8AECF888C033}" type="sibTrans" cxnId="{4CF0FC47-4821-41DB-B69C-0558A55AFAB9}">
      <dgm:prSet/>
      <dgm:spPr/>
      <dgm:t>
        <a:bodyPr/>
        <a:lstStyle/>
        <a:p>
          <a:endParaRPr lang="en-US"/>
        </a:p>
      </dgm:t>
    </dgm:pt>
    <dgm:pt modelId="{0F38C4C4-0EBE-413A-8B4C-23E710CC4687}">
      <dgm:prSet phldrT="[Text]" custT="1"/>
      <dgm:spPr/>
      <dgm:t>
        <a:bodyPr/>
        <a:lstStyle/>
        <a:p>
          <a:pPr algn="ctr"/>
          <a:r>
            <a:rPr lang="en-US" sz="1800" dirty="0">
              <a:latin typeface="Tw Cen MT" panose="020B0602020104020603" pitchFamily="34" charset="0"/>
            </a:rPr>
            <a:t>After thinking for a long time, we found that most of wasted water when we use the shower.</a:t>
          </a:r>
          <a:endParaRPr lang="en-US" sz="1600" b="0" i="1" dirty="0">
            <a:latin typeface="+mj-lt"/>
          </a:endParaRPr>
        </a:p>
      </dgm:t>
    </dgm:pt>
    <dgm:pt modelId="{807FE258-47A8-4D1A-B7D9-A1C4A2434082}" type="parTrans" cxnId="{B95FC6D7-37BC-4030-9672-62459C5E235E}">
      <dgm:prSet/>
      <dgm:spPr/>
      <dgm:t>
        <a:bodyPr/>
        <a:lstStyle/>
        <a:p>
          <a:endParaRPr lang="en-US"/>
        </a:p>
      </dgm:t>
    </dgm:pt>
    <dgm:pt modelId="{4DCD15BE-46A4-4AFA-B844-0FD7FC89CC11}" type="sibTrans" cxnId="{B95FC6D7-37BC-4030-9672-62459C5E235E}">
      <dgm:prSet/>
      <dgm:spPr/>
      <dgm:t>
        <a:bodyPr/>
        <a:lstStyle/>
        <a:p>
          <a:endParaRPr lang="en-US"/>
        </a:p>
      </dgm:t>
    </dgm:pt>
    <dgm:pt modelId="{E09BB157-9471-40EA-86B8-CCAEC715B5F1}">
      <dgm:prSet phldrT="[Text]"/>
      <dgm:spPr/>
      <dgm:t>
        <a:bodyPr/>
        <a:lstStyle/>
        <a:p>
          <a:r>
            <a:rPr lang="en-US" b="1" dirty="0">
              <a:latin typeface="Tw Cen MT" panose="020B0602020104020603" pitchFamily="34" charset="0"/>
            </a:rPr>
            <a:t>Egypt as Country</a:t>
          </a:r>
        </a:p>
      </dgm:t>
    </dgm:pt>
    <dgm:pt modelId="{EFA185AA-A958-45D5-B2C2-348A4EAFECB4}" type="parTrans" cxnId="{AEF64374-8FD5-40E8-851B-557ED0295640}">
      <dgm:prSet/>
      <dgm:spPr/>
      <dgm:t>
        <a:bodyPr/>
        <a:lstStyle/>
        <a:p>
          <a:endParaRPr lang="en-US"/>
        </a:p>
      </dgm:t>
    </dgm:pt>
    <dgm:pt modelId="{F5C91C7C-2CE6-4EEF-891E-0FDC36BDF059}" type="sibTrans" cxnId="{AEF64374-8FD5-40E8-851B-557ED0295640}">
      <dgm:prSet/>
      <dgm:spPr/>
      <dgm:t>
        <a:bodyPr/>
        <a:lstStyle/>
        <a:p>
          <a:endParaRPr lang="en-US"/>
        </a:p>
      </dgm:t>
    </dgm:pt>
    <dgm:pt modelId="{4D299BF8-B6F7-4E11-873C-C9F115F8F32B}">
      <dgm:prSet phldrT="[Text]" custT="1"/>
      <dgm:spPr/>
      <dgm:t>
        <a:bodyPr/>
        <a:lstStyle/>
        <a:p>
          <a:pPr algn="ctr"/>
          <a:r>
            <a:rPr lang="en-US" sz="1800" dirty="0">
              <a:latin typeface="Tw Cen MT" panose="020B0602020104020603" pitchFamily="34" charset="0"/>
            </a:rPr>
            <a:t>Furthermore, Egypt has a water poverty problem and the person's intake of water is less than the average, so we decided to give a little help to make people aware of our high-water usage.</a:t>
          </a:r>
          <a:endParaRPr lang="en-US" sz="1600" b="0" i="1" dirty="0">
            <a:latin typeface="+mj-lt"/>
          </a:endParaRPr>
        </a:p>
      </dgm:t>
    </dgm:pt>
    <dgm:pt modelId="{D7DFB19B-27B8-43F7-943A-9B34718E09E1}" type="parTrans" cxnId="{93B2206A-084A-4801-B901-22781060B890}">
      <dgm:prSet/>
      <dgm:spPr/>
      <dgm:t>
        <a:bodyPr/>
        <a:lstStyle/>
        <a:p>
          <a:endParaRPr lang="en-US"/>
        </a:p>
      </dgm:t>
    </dgm:pt>
    <dgm:pt modelId="{01C9FD29-B8B3-4951-B105-79586988452F}" type="sibTrans" cxnId="{93B2206A-084A-4801-B901-22781060B890}">
      <dgm:prSet/>
      <dgm:spPr/>
      <dgm:t>
        <a:bodyPr/>
        <a:lstStyle/>
        <a:p>
          <a:endParaRPr lang="en-US"/>
        </a:p>
      </dgm:t>
    </dgm:pt>
    <dgm:pt modelId="{25A0E2EB-FAB7-4EA7-8A7A-921E6B06B2EE}">
      <dgm:prSet custT="1"/>
      <dgm:spPr/>
      <dgm:t>
        <a:bodyPr/>
        <a:lstStyle/>
        <a:p>
          <a:pPr algn="ctr"/>
          <a:r>
            <a:rPr lang="en-US" sz="1800" dirty="0">
              <a:latin typeface="Tw Cen MT" panose="020B0602020104020603" pitchFamily="34" charset="0"/>
            </a:rPr>
            <a:t>As well as we found that different shower heads can use anywhere from 9.5 liters per minute to less than 6 liters per minute.</a:t>
          </a:r>
        </a:p>
      </dgm:t>
    </dgm:pt>
    <dgm:pt modelId="{F3EDC3AA-F54E-4C20-BFC4-E0CB47B35FB1}" type="parTrans" cxnId="{B172C1F2-B47E-42AF-8325-65067497EE6E}">
      <dgm:prSet/>
      <dgm:spPr/>
      <dgm:t>
        <a:bodyPr/>
        <a:lstStyle/>
        <a:p>
          <a:endParaRPr lang="en-US"/>
        </a:p>
      </dgm:t>
    </dgm:pt>
    <dgm:pt modelId="{59FF47B2-74E1-4E21-8BF9-EF2BEF79775F}" type="sibTrans" cxnId="{B172C1F2-B47E-42AF-8325-65067497EE6E}">
      <dgm:prSet/>
      <dgm:spPr/>
      <dgm:t>
        <a:bodyPr/>
        <a:lstStyle/>
        <a:p>
          <a:endParaRPr lang="en-US"/>
        </a:p>
      </dgm:t>
    </dgm:pt>
    <dgm:pt modelId="{8B314892-B839-48E2-B4EF-081AEE666D5D}" type="pres">
      <dgm:prSet presAssocID="{9F15265E-8D3B-40C0-97E3-971F06DBD0B9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9156E322-B548-48B7-A544-1C9E13322C6B}" type="pres">
      <dgm:prSet presAssocID="{9F15265E-8D3B-40C0-97E3-971F06DBD0B9}" presName="Background" presStyleLbl="node1" presStyleIdx="0" presStyleCnt="1"/>
      <dgm:spPr>
        <a:noFill/>
        <a:ln>
          <a:solidFill>
            <a:srgbClr val="1D2846"/>
          </a:solidFill>
        </a:ln>
      </dgm:spPr>
    </dgm:pt>
    <dgm:pt modelId="{BD64B56E-751A-48E9-81F8-4F94604276AE}" type="pres">
      <dgm:prSet presAssocID="{9F15265E-8D3B-40C0-97E3-971F06DBD0B9}" presName="Divider" presStyleLbl="callout" presStyleIdx="0" presStyleCnt="1"/>
      <dgm:spPr/>
    </dgm:pt>
    <dgm:pt modelId="{3DF47E36-5874-4495-BD2C-9DB0BFB9FEEE}" type="pres">
      <dgm:prSet presAssocID="{9F15265E-8D3B-40C0-97E3-971F06DBD0B9}" presName="ChildText1" presStyleLbl="revTx" presStyleIdx="0" presStyleCnt="0" custScaleX="116387" custScaleY="134701" custLinFactNeighborX="369" custLinFactNeighborY="11293">
        <dgm:presLayoutVars>
          <dgm:chMax val="0"/>
          <dgm:chPref val="0"/>
          <dgm:bulletEnabled val="1"/>
        </dgm:presLayoutVars>
      </dgm:prSet>
      <dgm:spPr/>
    </dgm:pt>
    <dgm:pt modelId="{564C7870-69E9-4335-96BD-3B8D337FBAD4}" type="pres">
      <dgm:prSet presAssocID="{9F15265E-8D3B-40C0-97E3-971F06DBD0B9}" presName="ChildText2" presStyleLbl="revTx" presStyleIdx="0" presStyleCnt="0" custScaleY="113646" custLinFactNeighborX="-2532" custLinFactNeighborY="1702">
        <dgm:presLayoutVars>
          <dgm:chMax val="0"/>
          <dgm:chPref val="0"/>
          <dgm:bulletEnabled val="1"/>
        </dgm:presLayoutVars>
      </dgm:prSet>
      <dgm:spPr/>
    </dgm:pt>
    <dgm:pt modelId="{A9D152CF-550E-48E9-A221-A2C313F5A041}" type="pres">
      <dgm:prSet presAssocID="{9F15265E-8D3B-40C0-97E3-971F06DBD0B9}" presName="ParentText1" presStyleLbl="revTx" presStyleIdx="0" presStyleCnt="0">
        <dgm:presLayoutVars>
          <dgm:chMax val="1"/>
          <dgm:chPref val="1"/>
        </dgm:presLayoutVars>
      </dgm:prSet>
      <dgm:spPr/>
    </dgm:pt>
    <dgm:pt modelId="{A21CE1DE-C99A-4392-89AA-D1000FE5F28A}" type="pres">
      <dgm:prSet presAssocID="{9F15265E-8D3B-40C0-97E3-971F06DBD0B9}" presName="ParentShape1" presStyleLbl="alignImgPlace1" presStyleIdx="0" presStyleCnt="2">
        <dgm:presLayoutVars/>
      </dgm:prSet>
      <dgm:spPr/>
    </dgm:pt>
    <dgm:pt modelId="{4D984181-4990-4701-89A8-B1E89917DF93}" type="pres">
      <dgm:prSet presAssocID="{9F15265E-8D3B-40C0-97E3-971F06DBD0B9}" presName="ParentText2" presStyleLbl="revTx" presStyleIdx="0" presStyleCnt="0">
        <dgm:presLayoutVars>
          <dgm:chMax val="1"/>
          <dgm:chPref val="1"/>
        </dgm:presLayoutVars>
      </dgm:prSet>
      <dgm:spPr/>
    </dgm:pt>
    <dgm:pt modelId="{260752C4-6F49-4489-A09A-5090FF8B9B22}" type="pres">
      <dgm:prSet presAssocID="{9F15265E-8D3B-40C0-97E3-971F06DBD0B9}" presName="ParentShape2" presStyleLbl="alignImgPlace1" presStyleIdx="1" presStyleCnt="2">
        <dgm:presLayoutVars/>
      </dgm:prSet>
      <dgm:spPr/>
    </dgm:pt>
  </dgm:ptLst>
  <dgm:cxnLst>
    <dgm:cxn modelId="{6F127E07-60B4-420B-8149-E122FC669165}" type="presOf" srcId="{E09BB157-9471-40EA-86B8-CCAEC715B5F1}" destId="{4D984181-4990-4701-89A8-B1E89917DF93}" srcOrd="0" destOrd="0" presId="urn:microsoft.com/office/officeart/2009/3/layout/OpposingIdeas"/>
    <dgm:cxn modelId="{5CFC3F3A-A1E6-49D2-BEEB-29ECF17B2AB4}" type="presOf" srcId="{25A0E2EB-FAB7-4EA7-8A7A-921E6B06B2EE}" destId="{3DF47E36-5874-4495-BD2C-9DB0BFB9FEEE}" srcOrd="0" destOrd="1" presId="urn:microsoft.com/office/officeart/2009/3/layout/OpposingIdeas"/>
    <dgm:cxn modelId="{4CF0FC47-4821-41DB-B69C-0558A55AFAB9}" srcId="{9F15265E-8D3B-40C0-97E3-971F06DBD0B9}" destId="{46997157-06E7-4590-86A6-2126085B36A5}" srcOrd="0" destOrd="0" parTransId="{396DBBBC-0C7D-4EC0-85A2-09C98EAA6828}" sibTransId="{3B10C88F-8CB0-4C53-9F1D-8AECF888C033}"/>
    <dgm:cxn modelId="{93B2206A-084A-4801-B901-22781060B890}" srcId="{E09BB157-9471-40EA-86B8-CCAEC715B5F1}" destId="{4D299BF8-B6F7-4E11-873C-C9F115F8F32B}" srcOrd="0" destOrd="0" parTransId="{D7DFB19B-27B8-43F7-943A-9B34718E09E1}" sibTransId="{01C9FD29-B8B3-4951-B105-79586988452F}"/>
    <dgm:cxn modelId="{AEF64374-8FD5-40E8-851B-557ED0295640}" srcId="{9F15265E-8D3B-40C0-97E3-971F06DBD0B9}" destId="{E09BB157-9471-40EA-86B8-CCAEC715B5F1}" srcOrd="1" destOrd="0" parTransId="{EFA185AA-A958-45D5-B2C2-348A4EAFECB4}" sibTransId="{F5C91C7C-2CE6-4EEF-891E-0FDC36BDF059}"/>
    <dgm:cxn modelId="{6F470176-1316-4870-9BF5-F512378AD623}" type="presOf" srcId="{46997157-06E7-4590-86A6-2126085B36A5}" destId="{A9D152CF-550E-48E9-A221-A2C313F5A041}" srcOrd="0" destOrd="0" presId="urn:microsoft.com/office/officeart/2009/3/layout/OpposingIdeas"/>
    <dgm:cxn modelId="{18947280-2246-4C4E-A2B2-2922C6CC9138}" type="presOf" srcId="{E09BB157-9471-40EA-86B8-CCAEC715B5F1}" destId="{260752C4-6F49-4489-A09A-5090FF8B9B22}" srcOrd="1" destOrd="0" presId="urn:microsoft.com/office/officeart/2009/3/layout/OpposingIdeas"/>
    <dgm:cxn modelId="{0E81BD8A-D0D3-4054-865E-A83F88B97CC9}" type="presOf" srcId="{46997157-06E7-4590-86A6-2126085B36A5}" destId="{A21CE1DE-C99A-4392-89AA-D1000FE5F28A}" srcOrd="1" destOrd="0" presId="urn:microsoft.com/office/officeart/2009/3/layout/OpposingIdeas"/>
    <dgm:cxn modelId="{7A38B999-3AB4-4908-B33F-AB1D1EA0EB7A}" type="presOf" srcId="{9F15265E-8D3B-40C0-97E3-971F06DBD0B9}" destId="{8B314892-B839-48E2-B4EF-081AEE666D5D}" srcOrd="0" destOrd="0" presId="urn:microsoft.com/office/officeart/2009/3/layout/OpposingIdeas"/>
    <dgm:cxn modelId="{C3EDBAA2-B364-47F4-8BBB-EE65C84CEAFF}" type="presOf" srcId="{0F38C4C4-0EBE-413A-8B4C-23E710CC4687}" destId="{3DF47E36-5874-4495-BD2C-9DB0BFB9FEEE}" srcOrd="0" destOrd="0" presId="urn:microsoft.com/office/officeart/2009/3/layout/OpposingIdeas"/>
    <dgm:cxn modelId="{844289B3-7C03-4A03-83C5-1C567C090818}" type="presOf" srcId="{4D299BF8-B6F7-4E11-873C-C9F115F8F32B}" destId="{564C7870-69E9-4335-96BD-3B8D337FBAD4}" srcOrd="0" destOrd="0" presId="urn:microsoft.com/office/officeart/2009/3/layout/OpposingIdeas"/>
    <dgm:cxn modelId="{B95FC6D7-37BC-4030-9672-62459C5E235E}" srcId="{46997157-06E7-4590-86A6-2126085B36A5}" destId="{0F38C4C4-0EBE-413A-8B4C-23E710CC4687}" srcOrd="0" destOrd="0" parTransId="{807FE258-47A8-4D1A-B7D9-A1C4A2434082}" sibTransId="{4DCD15BE-46A4-4AFA-B844-0FD7FC89CC11}"/>
    <dgm:cxn modelId="{B172C1F2-B47E-42AF-8325-65067497EE6E}" srcId="{46997157-06E7-4590-86A6-2126085B36A5}" destId="{25A0E2EB-FAB7-4EA7-8A7A-921E6B06B2EE}" srcOrd="1" destOrd="0" parTransId="{F3EDC3AA-F54E-4C20-BFC4-E0CB47B35FB1}" sibTransId="{59FF47B2-74E1-4E21-8BF9-EF2BEF79775F}"/>
    <dgm:cxn modelId="{FB5D0F44-BBF3-4AFD-AD37-C1CBD21DC46E}" type="presParOf" srcId="{8B314892-B839-48E2-B4EF-081AEE666D5D}" destId="{9156E322-B548-48B7-A544-1C9E13322C6B}" srcOrd="0" destOrd="0" presId="urn:microsoft.com/office/officeart/2009/3/layout/OpposingIdeas"/>
    <dgm:cxn modelId="{B97C38DB-7322-40A4-8949-5E143F9CB165}" type="presParOf" srcId="{8B314892-B839-48E2-B4EF-081AEE666D5D}" destId="{BD64B56E-751A-48E9-81F8-4F94604276AE}" srcOrd="1" destOrd="0" presId="urn:microsoft.com/office/officeart/2009/3/layout/OpposingIdeas"/>
    <dgm:cxn modelId="{159BBD3E-8884-4600-B95B-271A215E4246}" type="presParOf" srcId="{8B314892-B839-48E2-B4EF-081AEE666D5D}" destId="{3DF47E36-5874-4495-BD2C-9DB0BFB9FEEE}" srcOrd="2" destOrd="0" presId="urn:microsoft.com/office/officeart/2009/3/layout/OpposingIdeas"/>
    <dgm:cxn modelId="{FB4FA466-AA47-4E9F-82CD-EB1F68D0EB95}" type="presParOf" srcId="{8B314892-B839-48E2-B4EF-081AEE666D5D}" destId="{564C7870-69E9-4335-96BD-3B8D337FBAD4}" srcOrd="3" destOrd="0" presId="urn:microsoft.com/office/officeart/2009/3/layout/OpposingIdeas"/>
    <dgm:cxn modelId="{7E824315-48FE-49DC-B1B7-DBA74947CEFA}" type="presParOf" srcId="{8B314892-B839-48E2-B4EF-081AEE666D5D}" destId="{A9D152CF-550E-48E9-A221-A2C313F5A041}" srcOrd="4" destOrd="0" presId="urn:microsoft.com/office/officeart/2009/3/layout/OpposingIdeas"/>
    <dgm:cxn modelId="{E1F118A7-DA3F-4178-AAE1-E1F904F37489}" type="presParOf" srcId="{8B314892-B839-48E2-B4EF-081AEE666D5D}" destId="{A21CE1DE-C99A-4392-89AA-D1000FE5F28A}" srcOrd="5" destOrd="0" presId="urn:microsoft.com/office/officeart/2009/3/layout/OpposingIdeas"/>
    <dgm:cxn modelId="{AAB34680-8B9B-4ED5-B454-759A38D00DFF}" type="presParOf" srcId="{8B314892-B839-48E2-B4EF-081AEE666D5D}" destId="{4D984181-4990-4701-89A8-B1E89917DF93}" srcOrd="6" destOrd="0" presId="urn:microsoft.com/office/officeart/2009/3/layout/OpposingIdeas"/>
    <dgm:cxn modelId="{9FDBE92F-C744-4F90-8B81-85DE4D729885}" type="presParOf" srcId="{8B314892-B839-48E2-B4EF-081AEE666D5D}" destId="{260752C4-6F49-4489-A09A-5090FF8B9B22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6E322-B548-48B7-A544-1C9E13322C6B}">
      <dsp:nvSpPr>
        <dsp:cNvPr id="0" name=""/>
        <dsp:cNvSpPr/>
      </dsp:nvSpPr>
      <dsp:spPr>
        <a:xfrm>
          <a:off x="793154" y="781632"/>
          <a:ext cx="4758927" cy="2559188"/>
        </a:xfrm>
        <a:prstGeom prst="round2DiagRect">
          <a:avLst>
            <a:gd name="adj1" fmla="val 0"/>
            <a:gd name="adj2" fmla="val 16670"/>
          </a:avLst>
        </a:prstGeom>
        <a:noFill/>
        <a:ln w="12700" cap="flat" cmpd="sng" algn="ctr">
          <a:solidFill>
            <a:srgbClr val="1D284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4B56E-751A-48E9-81F8-4F94604276AE}">
      <dsp:nvSpPr>
        <dsp:cNvPr id="0" name=""/>
        <dsp:cNvSpPr/>
      </dsp:nvSpPr>
      <dsp:spPr>
        <a:xfrm>
          <a:off x="3172618" y="1053061"/>
          <a:ext cx="634" cy="201633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47E36-5874-4495-BD2C-9DB0BFB9FEEE}">
      <dsp:nvSpPr>
        <dsp:cNvPr id="0" name=""/>
        <dsp:cNvSpPr/>
      </dsp:nvSpPr>
      <dsp:spPr>
        <a:xfrm>
          <a:off x="790428" y="843976"/>
          <a:ext cx="2400135" cy="292494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w Cen MT" panose="020B0602020104020603" pitchFamily="34" charset="0"/>
            </a:rPr>
            <a:t>After thinking for a long time, we found that most of wasted water when we use the shower.</a:t>
          </a:r>
          <a:endParaRPr lang="en-US" sz="1600" b="0" i="1" kern="1200" dirty="0">
            <a:latin typeface="+mj-lt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w Cen MT" panose="020B0602020104020603" pitchFamily="34" charset="0"/>
            </a:rPr>
            <a:t>As well as we found that different shower heads can use anywhere from 9.5 liters per minute to less than 6 liters per minute.</a:t>
          </a:r>
        </a:p>
      </dsp:txBody>
      <dsp:txXfrm>
        <a:off x="790428" y="843976"/>
        <a:ext cx="2400135" cy="2924941"/>
      </dsp:txXfrm>
    </dsp:sp>
    <dsp:sp modelId="{564C7870-69E9-4335-96BD-3B8D337FBAD4}">
      <dsp:nvSpPr>
        <dsp:cNvPr id="0" name=""/>
        <dsp:cNvSpPr/>
      </dsp:nvSpPr>
      <dsp:spPr>
        <a:xfrm>
          <a:off x="3279034" y="864311"/>
          <a:ext cx="2062202" cy="246774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w Cen MT" panose="020B0602020104020603" pitchFamily="34" charset="0"/>
            </a:rPr>
            <a:t>Furthermore, Egypt has a water poverty problem and the person's intake of water is less than the average, so we decided to give a little help to make people aware of our high-water usage.</a:t>
          </a:r>
          <a:endParaRPr lang="en-US" sz="1600" b="0" i="1" kern="1200" dirty="0">
            <a:latin typeface="+mj-lt"/>
          </a:endParaRPr>
        </a:p>
      </dsp:txBody>
      <dsp:txXfrm>
        <a:off x="3279034" y="864311"/>
        <a:ext cx="2062202" cy="2467746"/>
      </dsp:txXfrm>
    </dsp:sp>
    <dsp:sp modelId="{A21CE1DE-C99A-4392-89AA-D1000FE5F28A}">
      <dsp:nvSpPr>
        <dsp:cNvPr id="0" name=""/>
        <dsp:cNvSpPr/>
      </dsp:nvSpPr>
      <dsp:spPr>
        <a:xfrm rot="16200000">
          <a:off x="-999343" y="1121791"/>
          <a:ext cx="2791842" cy="793154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Tw Cen MT" panose="020B0602020104020603" pitchFamily="34" charset="0"/>
            </a:rPr>
            <a:t>Us like individuals        </a:t>
          </a:r>
        </a:p>
      </dsp:txBody>
      <dsp:txXfrm>
        <a:off x="-879470" y="1440627"/>
        <a:ext cx="2552096" cy="395228"/>
      </dsp:txXfrm>
    </dsp:sp>
    <dsp:sp modelId="{260752C4-6F49-4489-A09A-5090FF8B9B22}">
      <dsp:nvSpPr>
        <dsp:cNvPr id="0" name=""/>
        <dsp:cNvSpPr/>
      </dsp:nvSpPr>
      <dsp:spPr>
        <a:xfrm rot="5400000">
          <a:off x="4552738" y="2207507"/>
          <a:ext cx="2791842" cy="793154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Tw Cen MT" panose="020B0602020104020603" pitchFamily="34" charset="0"/>
            </a:rPr>
            <a:t>Egypt as Country</a:t>
          </a:r>
        </a:p>
      </dsp:txBody>
      <dsp:txXfrm>
        <a:off x="4672611" y="2286597"/>
        <a:ext cx="2552096" cy="395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C0ECE-A5DD-489D-8D5A-A89E6A8712CA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1B0CA-F3A0-40BD-B1BA-D27FFAC2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29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0A0B37-34EC-48D0-BD8B-48C1ABB2CB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022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1B0CA-F3A0-40BD-B1BA-D27FFAC22F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1B0CA-F3A0-40BD-B1BA-D27FFAC22F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44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1B0CA-F3A0-40BD-B1BA-D27FFAC22F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1B0CA-F3A0-40BD-B1BA-D27FFAC22F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4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0A0B37-34EC-48D0-BD8B-48C1ABB2CB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51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03D5-8879-4438-B378-C0CD5DF92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0E00E-D46C-4746-A9AA-287EEE88A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4DA5-E2E5-42F8-BF44-2F7A9442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33C3D-CC0C-4B6A-AB1C-B69D7222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4F1A4-C282-4818-BAEF-94F350DD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43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ED00-941E-4B6C-A65F-D2F7E850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66E4A-18BC-4EC2-9528-44B215800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2667E-9F04-40F9-90F8-D66B1342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07ED8-9950-4993-8EF8-C70FBAE7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DF5E-CE40-45D9-8357-502888D0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8605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Caption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1203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 SemiBold"/>
              <a:sym typeface="Gill Sans SemiBold"/>
            </a:endParaRPr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 SemiBold"/>
              <a:sym typeface="Gill Sans SemiBold"/>
            </a:endParaRPr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 SemiBold"/>
              <a:sym typeface="Gill Sans SemiBold"/>
            </a:endParaRPr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 SemiBold"/>
              <a:sym typeface="Gill Sans SemiBold"/>
            </a:endParaRP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35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8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225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FR</a:t>
            </a:r>
            <a:endParaRPr kumimoji="0" lang="en-IN" sz="3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9F50C-BE38-4BD0-BA84-9B090E1F2B9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42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FR</a:t>
            </a:r>
            <a:endParaRPr kumimoji="0" lang="en-IN" sz="3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9F50C-BE38-4BD0-BA84-9B090E1F2B9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68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FR</a:t>
            </a:r>
            <a:endParaRPr kumimoji="0" lang="en-IN" sz="3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9F50C-BE38-4BD0-BA84-9B090E1F2B9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98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509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23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FR</a:t>
            </a:r>
            <a:endParaRPr kumimoji="0" lang="en-IN" sz="3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9F50C-BE38-4BD0-BA84-9B090E1F2B9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13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D3F35C-1B04-4BC7-BE0A-987F8D4F4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50DA7-0141-4FDC-A72F-22AAD387D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5C63A-F884-41ED-BBC7-69F0983F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3365D-1D7B-49C5-A21D-63FE63CF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56D2-67CB-4833-94A3-A7ED0457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6907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FR</a:t>
            </a:r>
            <a:endParaRPr kumimoji="0" lang="en-IN" sz="3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9F50C-BE38-4BD0-BA84-9B090E1F2B9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73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07004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BAF4E-E205-4353-891E-CF91F49AD485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04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7" name="Graphic 127">
            <a:extLst>
              <a:ext uri="{FF2B5EF4-FFF2-40B4-BE49-F238E27FC236}">
                <a16:creationId xmlns:a16="http://schemas.microsoft.com/office/drawing/2014/main" id="{508A5197-5D01-43A6-AECD-DDF69DF5166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47C8A0-2813-4AC7-BCA0-1E18BCA3F03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B5014A-A628-4E46-8049-2D0A3B9E5353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4B3BC-DD82-404B-9358-AEF19CD224D8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AC2182C-058B-48AE-BCE5-AE2BA5D22895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A2C97F-4F63-4EF4-A736-DC8CCFCACE4E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923748-D4B5-4DD8-87CF-199A65724A75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F11BD5-0875-45BB-9AB6-E718C1DF3646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F2CFCD-4C1E-49CC-ADD6-AEE6CECDE55E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83F411-5591-4C24-8DCB-C19DB804D293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FD2785B-C470-4C57-BE82-129569B3431B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D4D1A1-1DF2-4A4B-AABF-8092BB453F43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BC67A0D-F1A6-4A07-B540-06E79BF9A30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92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1792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2476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08639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8551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28063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9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3AAE-9646-4496-89BB-22C6DB7E3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EDFF4-AF96-4A0C-AFAC-AC09B1A73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D4090-F82F-456C-9C1F-D1CDB16E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58749-1432-46CA-A169-988C7C7FD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C2834-7200-4B3E-8E80-65D42421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7777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9642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AA8423-F0F6-433D-B4FA-F1D6C0FC07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9520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8732677-63BB-46D1-8B74-26220A361A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43093"/>
            <a:ext cx="5876741" cy="6700120"/>
          </a:xfrm>
          <a:custGeom>
            <a:avLst/>
            <a:gdLst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399937 w 4833822"/>
              <a:gd name="connsiteY222" fmla="*/ 4824315 h 6580301"/>
              <a:gd name="connsiteX223" fmla="*/ 210944 w 4833822"/>
              <a:gd name="connsiteY223" fmla="*/ 4903943 h 6580301"/>
              <a:gd name="connsiteX224" fmla="*/ 124936 w 4833822"/>
              <a:gd name="connsiteY224" fmla="*/ 5047294 h 6580301"/>
              <a:gd name="connsiteX225" fmla="*/ 275451 w 4833822"/>
              <a:gd name="connsiteY225" fmla="*/ 5040125 h 6580301"/>
              <a:gd name="connsiteX226" fmla="*/ 304127 w 4833822"/>
              <a:gd name="connsiteY226" fmla="*/ 5058045 h 6580301"/>
              <a:gd name="connsiteX227" fmla="*/ 271869 w 4833822"/>
              <a:gd name="connsiteY227" fmla="*/ 5294575 h 6580301"/>
              <a:gd name="connsiteX228" fmla="*/ 311291 w 4833822"/>
              <a:gd name="connsiteY228" fmla="*/ 5136890 h 6580301"/>
              <a:gd name="connsiteX229" fmla="*/ 243203 w 4833822"/>
              <a:gd name="connsiteY229" fmla="*/ 4929027 h 6580301"/>
              <a:gd name="connsiteX230" fmla="*/ 1214409 w 4833822"/>
              <a:gd name="connsiteY230" fmla="*/ 4907525 h 6580301"/>
              <a:gd name="connsiteX231" fmla="*/ 465399 w 4833822"/>
              <a:gd name="connsiteY231" fmla="*/ 4825098 h 6580301"/>
              <a:gd name="connsiteX232" fmla="*/ 399937 w 4833822"/>
              <a:gd name="connsiteY232" fmla="*/ 4824315 h 6580301"/>
              <a:gd name="connsiteX233" fmla="*/ 2524908 w 4833822"/>
              <a:gd name="connsiteY233" fmla="*/ 3690016 h 6580301"/>
              <a:gd name="connsiteX234" fmla="*/ 2732856 w 4833822"/>
              <a:gd name="connsiteY234" fmla="*/ 4331935 h 6580301"/>
              <a:gd name="connsiteX235" fmla="*/ 2775802 w 4833822"/>
              <a:gd name="connsiteY235" fmla="*/ 4402004 h 6580301"/>
              <a:gd name="connsiteX236" fmla="*/ 2823267 w 4833822"/>
              <a:gd name="connsiteY236" fmla="*/ 4325154 h 6580301"/>
              <a:gd name="connsiteX237" fmla="*/ 2879774 w 4833822"/>
              <a:gd name="connsiteY237" fmla="*/ 4114948 h 6580301"/>
              <a:gd name="connsiteX238" fmla="*/ 2920458 w 4833822"/>
              <a:gd name="connsiteY238" fmla="*/ 4648373 h 6580301"/>
              <a:gd name="connsiteX239" fmla="*/ 3132925 w 4833822"/>
              <a:gd name="connsiteY239" fmla="*/ 4589606 h 6580301"/>
              <a:gd name="connsiteX240" fmla="*/ 2879774 w 4833822"/>
              <a:gd name="connsiteY240" fmla="*/ 4964814 h 6580301"/>
              <a:gd name="connsiteX241" fmla="*/ 2131619 w 4833822"/>
              <a:gd name="connsiteY241" fmla="*/ 4912828 h 6580301"/>
              <a:gd name="connsiteX242" fmla="*/ 1894289 w 4833822"/>
              <a:gd name="connsiteY242" fmla="*/ 4562484 h 6580301"/>
              <a:gd name="connsiteX243" fmla="*/ 2075111 w 4833822"/>
              <a:gd name="connsiteY243" fmla="*/ 4650635 h 6580301"/>
              <a:gd name="connsiteX244" fmla="*/ 2086414 w 4833822"/>
              <a:gd name="connsiteY244" fmla="*/ 4135290 h 6580301"/>
              <a:gd name="connsiteX245" fmla="*/ 2163263 w 4833822"/>
              <a:gd name="connsiteY245" fmla="*/ 4279949 h 6580301"/>
              <a:gd name="connsiteX246" fmla="*/ 2224289 w 4833822"/>
              <a:gd name="connsiteY246" fmla="*/ 4325154 h 6580301"/>
              <a:gd name="connsiteX247" fmla="*/ 2242372 w 4833822"/>
              <a:gd name="connsiteY247" fmla="*/ 4261866 h 6580301"/>
              <a:gd name="connsiteX248" fmla="*/ 2524908 w 4833822"/>
              <a:gd name="connsiteY248" fmla="*/ 3690016 h 6580301"/>
              <a:gd name="connsiteX249" fmla="*/ 2540406 w 4833822"/>
              <a:gd name="connsiteY249" fmla="*/ 2882675 h 6580301"/>
              <a:gd name="connsiteX250" fmla="*/ 2092432 w 4833822"/>
              <a:gd name="connsiteY250" fmla="*/ 3789372 h 6580301"/>
              <a:gd name="connsiteX251" fmla="*/ 2063761 w 4833822"/>
              <a:gd name="connsiteY251" fmla="*/ 3889719 h 6580301"/>
              <a:gd name="connsiteX252" fmla="*/ 1967001 w 4833822"/>
              <a:gd name="connsiteY252" fmla="*/ 3818043 h 6580301"/>
              <a:gd name="connsiteX253" fmla="*/ 1845152 w 4833822"/>
              <a:gd name="connsiteY253" fmla="*/ 3588679 h 6580301"/>
              <a:gd name="connsiteX254" fmla="*/ 1827232 w 4833822"/>
              <a:gd name="connsiteY254" fmla="*/ 4405786 h 6580301"/>
              <a:gd name="connsiteX255" fmla="*/ 1540529 w 4833822"/>
              <a:gd name="connsiteY255" fmla="*/ 4266017 h 6580301"/>
              <a:gd name="connsiteX256" fmla="*/ 1916828 w 4833822"/>
              <a:gd name="connsiteY256" fmla="*/ 4821506 h 6580301"/>
              <a:gd name="connsiteX257" fmla="*/ 3103066 w 4833822"/>
              <a:gd name="connsiteY257" fmla="*/ 4903933 h 6580301"/>
              <a:gd name="connsiteX258" fmla="*/ 3504448 w 4833822"/>
              <a:gd name="connsiteY258" fmla="*/ 4309021 h 6580301"/>
              <a:gd name="connsiteX259" fmla="*/ 3167572 w 4833822"/>
              <a:gd name="connsiteY259" fmla="*/ 4402199 h 6580301"/>
              <a:gd name="connsiteX260" fmla="*/ 3103066 w 4833822"/>
              <a:gd name="connsiteY260" fmla="*/ 3556425 h 6580301"/>
              <a:gd name="connsiteX261" fmla="*/ 3013470 w 4833822"/>
              <a:gd name="connsiteY261" fmla="*/ 3889719 h 6580301"/>
              <a:gd name="connsiteX262" fmla="*/ 2938212 w 4833822"/>
              <a:gd name="connsiteY262" fmla="*/ 4011568 h 6580301"/>
              <a:gd name="connsiteX263" fmla="*/ 2870119 w 4833822"/>
              <a:gd name="connsiteY263" fmla="*/ 3900470 h 6580301"/>
              <a:gd name="connsiteX264" fmla="*/ 2540406 w 4833822"/>
              <a:gd name="connsiteY264" fmla="*/ 2882675 h 6580301"/>
              <a:gd name="connsiteX265" fmla="*/ 357884 w 4833822"/>
              <a:gd name="connsiteY265" fmla="*/ 2811004 h 6580301"/>
              <a:gd name="connsiteX266" fmla="*/ 422396 w 4833822"/>
              <a:gd name="connsiteY266" fmla="*/ 2893431 h 6580301"/>
              <a:gd name="connsiteX267" fmla="*/ 522738 w 4833822"/>
              <a:gd name="connsiteY267" fmla="*/ 3395162 h 6580301"/>
              <a:gd name="connsiteX268" fmla="*/ 490485 w 4833822"/>
              <a:gd name="connsiteY268" fmla="*/ 3534932 h 6580301"/>
              <a:gd name="connsiteX269" fmla="*/ 386555 w 4833822"/>
              <a:gd name="connsiteY269" fmla="*/ 3434585 h 6580301"/>
              <a:gd name="connsiteX270" fmla="*/ 286208 w 4833822"/>
              <a:gd name="connsiteY270" fmla="*/ 2893431 h 6580301"/>
              <a:gd name="connsiteX271" fmla="*/ 357884 w 4833822"/>
              <a:gd name="connsiteY271" fmla="*/ 2811004 h 6580301"/>
              <a:gd name="connsiteX272" fmla="*/ 4036204 w 4833822"/>
              <a:gd name="connsiteY272" fmla="*/ 1393613 h 6580301"/>
              <a:gd name="connsiteX273" fmla="*/ 4110123 w 4833822"/>
              <a:gd name="connsiteY273" fmla="*/ 1456328 h 6580301"/>
              <a:gd name="connsiteX274" fmla="*/ 4063531 w 4833822"/>
              <a:gd name="connsiteY274" fmla="*/ 2266272 h 6580301"/>
              <a:gd name="connsiteX275" fmla="*/ 3938100 w 4833822"/>
              <a:gd name="connsiteY275" fmla="*/ 1954478 h 6580301"/>
              <a:gd name="connsiteX276" fmla="*/ 3970353 w 4833822"/>
              <a:gd name="connsiteY276" fmla="*/ 1459915 h 6580301"/>
              <a:gd name="connsiteX277" fmla="*/ 4036204 w 4833822"/>
              <a:gd name="connsiteY277" fmla="*/ 1393613 h 6580301"/>
              <a:gd name="connsiteX278" fmla="*/ 1311175 w 4833822"/>
              <a:gd name="connsiteY278" fmla="*/ 363266 h 6580301"/>
              <a:gd name="connsiteX279" fmla="*/ 1347011 w 4833822"/>
              <a:gd name="connsiteY279" fmla="*/ 1083613 h 6580301"/>
              <a:gd name="connsiteX280" fmla="*/ 1207239 w 4833822"/>
              <a:gd name="connsiteY280" fmla="*/ 1083613 h 6580301"/>
              <a:gd name="connsiteX281" fmla="*/ 1311175 w 4833822"/>
              <a:gd name="connsiteY281" fmla="*/ 363266 h 6580301"/>
              <a:gd name="connsiteX282" fmla="*/ 2447237 w 4833822"/>
              <a:gd name="connsiteY282" fmla="*/ 410 h 6580301"/>
              <a:gd name="connsiteX283" fmla="*/ 2465153 w 4833822"/>
              <a:gd name="connsiteY283" fmla="*/ 55062 h 6580301"/>
              <a:gd name="connsiteX284" fmla="*/ 2908975 w 4833822"/>
              <a:gd name="connsiteY284" fmla="*/ 1187732 h 6580301"/>
              <a:gd name="connsiteX285" fmla="*/ 3113822 w 4833822"/>
              <a:gd name="connsiteY285" fmla="*/ 2237596 h 6580301"/>
              <a:gd name="connsiteX286" fmla="*/ 3282263 w 4833822"/>
              <a:gd name="connsiteY286" fmla="*/ 1556674 h 6580301"/>
              <a:gd name="connsiteX287" fmla="*/ 3257173 w 4833822"/>
              <a:gd name="connsiteY287" fmla="*/ 1416905 h 6580301"/>
              <a:gd name="connsiteX288" fmla="*/ 3278681 w 4833822"/>
              <a:gd name="connsiteY288" fmla="*/ 1327309 h 6580301"/>
              <a:gd name="connsiteX289" fmla="*/ 3361107 w 4833822"/>
              <a:gd name="connsiteY289" fmla="*/ 1384652 h 6580301"/>
              <a:gd name="connsiteX290" fmla="*/ 3884339 w 4833822"/>
              <a:gd name="connsiteY290" fmla="*/ 2696322 h 6580301"/>
              <a:gd name="connsiteX291" fmla="*/ 3776823 w 4833822"/>
              <a:gd name="connsiteY291" fmla="*/ 3316317 h 6580301"/>
              <a:gd name="connsiteX292" fmla="*/ 4002606 w 4833822"/>
              <a:gd name="connsiteY292" fmla="*/ 3097708 h 6580301"/>
              <a:gd name="connsiteX293" fmla="*/ 4059943 w 4833822"/>
              <a:gd name="connsiteY293" fmla="*/ 3033197 h 6580301"/>
              <a:gd name="connsiteX294" fmla="*/ 4117286 w 4833822"/>
              <a:gd name="connsiteY294" fmla="*/ 3108459 h 6580301"/>
              <a:gd name="connsiteX295" fmla="*/ 4131625 w 4833822"/>
              <a:gd name="connsiteY295" fmla="*/ 3921981 h 6580301"/>
              <a:gd name="connsiteX296" fmla="*/ 3755321 w 4833822"/>
              <a:gd name="connsiteY296" fmla="*/ 4753423 h 6580301"/>
              <a:gd name="connsiteX297" fmla="*/ 3723067 w 4833822"/>
              <a:gd name="connsiteY297" fmla="*/ 4828680 h 6580301"/>
              <a:gd name="connsiteX298" fmla="*/ 4099366 w 4833822"/>
              <a:gd name="connsiteY298" fmla="*/ 4767756 h 6580301"/>
              <a:gd name="connsiteX299" fmla="*/ 4550927 w 4833822"/>
              <a:gd name="connsiteY299" fmla="*/ 5118970 h 6580301"/>
              <a:gd name="connsiteX300" fmla="*/ 4604683 w 4833822"/>
              <a:gd name="connsiteY300" fmla="*/ 5219317 h 6580301"/>
              <a:gd name="connsiteX301" fmla="*/ 4576011 w 4833822"/>
              <a:gd name="connsiteY301" fmla="*/ 6061510 h 6580301"/>
              <a:gd name="connsiteX302" fmla="*/ 4432660 w 4833822"/>
              <a:gd name="connsiteY302" fmla="*/ 6122434 h 6580301"/>
              <a:gd name="connsiteX303" fmla="*/ 3999019 w 4833822"/>
              <a:gd name="connsiteY303" fmla="*/ 6355381 h 6580301"/>
              <a:gd name="connsiteX304" fmla="*/ 3192667 w 4833822"/>
              <a:gd name="connsiteY304" fmla="*/ 6287288 h 6580301"/>
              <a:gd name="connsiteX305" fmla="*/ 2662265 w 4833822"/>
              <a:gd name="connsiteY305" fmla="*/ 5656540 h 6580301"/>
              <a:gd name="connsiteX306" fmla="*/ 2680186 w 4833822"/>
              <a:gd name="connsiteY306" fmla="*/ 5975496 h 6580301"/>
              <a:gd name="connsiteX307" fmla="*/ 2655096 w 4833822"/>
              <a:gd name="connsiteY307" fmla="*/ 6287288 h 6580301"/>
              <a:gd name="connsiteX308" fmla="*/ 2063771 w 4833822"/>
              <a:gd name="connsiteY308" fmla="*/ 6573990 h 6580301"/>
              <a:gd name="connsiteX309" fmla="*/ 1827242 w 4833822"/>
              <a:gd name="connsiteY309" fmla="*/ 6523817 h 6580301"/>
              <a:gd name="connsiteX310" fmla="*/ 1594295 w 4833822"/>
              <a:gd name="connsiteY310" fmla="*/ 5982665 h 6580301"/>
              <a:gd name="connsiteX311" fmla="*/ 1952673 w 4833822"/>
              <a:gd name="connsiteY311" fmla="*/ 5448677 h 6580301"/>
              <a:gd name="connsiteX312" fmla="*/ 2020761 w 4833822"/>
              <a:gd name="connsiteY312" fmla="*/ 5316077 h 6580301"/>
              <a:gd name="connsiteX313" fmla="*/ 1841575 w 4833822"/>
              <a:gd name="connsiteY313" fmla="*/ 5459428 h 6580301"/>
              <a:gd name="connsiteX314" fmla="*/ 884697 w 4833822"/>
              <a:gd name="connsiteY314" fmla="*/ 6204861 h 6580301"/>
              <a:gd name="connsiteX315" fmla="*/ 547826 w 4833822"/>
              <a:gd name="connsiteY315" fmla="*/ 6237114 h 6580301"/>
              <a:gd name="connsiteX316" fmla="*/ 357883 w 4833822"/>
              <a:gd name="connsiteY316" fmla="*/ 6179777 h 6580301"/>
              <a:gd name="connsiteX317" fmla="*/ 89095 w 4833822"/>
              <a:gd name="connsiteY317" fmla="*/ 5753300 h 6580301"/>
              <a:gd name="connsiteX318" fmla="*/ 46091 w 4833822"/>
              <a:gd name="connsiteY318" fmla="*/ 5402091 h 6580301"/>
              <a:gd name="connsiteX319" fmla="*/ 440310 w 4833822"/>
              <a:gd name="connsiteY319" fmla="*/ 4753423 h 6580301"/>
              <a:gd name="connsiteX320" fmla="*/ 1020884 w 4833822"/>
              <a:gd name="connsiteY320" fmla="*/ 4803596 h 6580301"/>
              <a:gd name="connsiteX321" fmla="*/ 798688 w 4833822"/>
              <a:gd name="connsiteY321" fmla="*/ 4631574 h 6580301"/>
              <a:gd name="connsiteX322" fmla="*/ 766435 w 4833822"/>
              <a:gd name="connsiteY322" fmla="*/ 4574231 h 6580301"/>
              <a:gd name="connsiteX323" fmla="*/ 838110 w 4833822"/>
              <a:gd name="connsiteY323" fmla="*/ 4552729 h 6580301"/>
              <a:gd name="connsiteX324" fmla="*/ 1060306 w 4833822"/>
              <a:gd name="connsiteY324" fmla="*/ 4645907 h 6580301"/>
              <a:gd name="connsiteX325" fmla="*/ 777186 w 4833822"/>
              <a:gd name="connsiteY325" fmla="*/ 4147759 h 6580301"/>
              <a:gd name="connsiteX326" fmla="*/ 723430 w 4833822"/>
              <a:gd name="connsiteY326" fmla="*/ 3613776 h 6580301"/>
              <a:gd name="connsiteX327" fmla="*/ 727012 w 4833822"/>
              <a:gd name="connsiteY327" fmla="*/ 2914935 h 6580301"/>
              <a:gd name="connsiteX328" fmla="*/ 762853 w 4833822"/>
              <a:gd name="connsiteY328" fmla="*/ 2782335 h 6580301"/>
              <a:gd name="connsiteX329" fmla="*/ 1017302 w 4833822"/>
              <a:gd name="connsiteY329" fmla="*/ 3083370 h 6580301"/>
              <a:gd name="connsiteX330" fmla="*/ 1139151 w 4833822"/>
              <a:gd name="connsiteY330" fmla="*/ 3122792 h 6580301"/>
              <a:gd name="connsiteX331" fmla="*/ 1110480 w 4833822"/>
              <a:gd name="connsiteY331" fmla="*/ 3011694 h 6580301"/>
              <a:gd name="connsiteX332" fmla="*/ 1135564 w 4833822"/>
              <a:gd name="connsiteY332" fmla="*/ 2122916 h 6580301"/>
              <a:gd name="connsiteX333" fmla="*/ 1493942 w 4833822"/>
              <a:gd name="connsiteY333" fmla="*/ 1463496 h 6580301"/>
              <a:gd name="connsiteX334" fmla="*/ 1547703 w 4833822"/>
              <a:gd name="connsiteY334" fmla="*/ 1409741 h 6580301"/>
              <a:gd name="connsiteX335" fmla="*/ 1597877 w 4833822"/>
              <a:gd name="connsiteY335" fmla="*/ 1502919 h 6580301"/>
              <a:gd name="connsiteX336" fmla="*/ 2070940 w 4833822"/>
              <a:gd name="connsiteY336" fmla="*/ 2277018 h 6580301"/>
              <a:gd name="connsiteX337" fmla="*/ 2035100 w 4833822"/>
              <a:gd name="connsiteY337" fmla="*/ 1241300 h 6580301"/>
              <a:gd name="connsiteX338" fmla="*/ 2156949 w 4833822"/>
              <a:gd name="connsiteY338" fmla="*/ 241423 h 6580301"/>
              <a:gd name="connsiteX339" fmla="*/ 2386314 w 4833822"/>
              <a:gd name="connsiteY339" fmla="*/ 26391 h 6580301"/>
              <a:gd name="connsiteX340" fmla="*/ 2447237 w 4833822"/>
              <a:gd name="connsiteY340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1207239 w 4833822"/>
              <a:gd name="connsiteY281" fmla="*/ 1083613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053869 w 4833822"/>
              <a:gd name="connsiteY279" fmla="*/ 1234148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053869 w 4833822"/>
              <a:gd name="connsiteY282" fmla="*/ 1234148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74685 w 4833822"/>
              <a:gd name="connsiteY338" fmla="*/ 1498606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1926239 w 4833822"/>
              <a:gd name="connsiteY338" fmla="*/ 1538191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301984 h 6675633"/>
              <a:gd name="connsiteX1" fmla="*/ 2053020 w 4833822"/>
              <a:gd name="connsiteY1" fmla="*/ 6310944 h 6675633"/>
              <a:gd name="connsiteX2" fmla="*/ 1959837 w 4833822"/>
              <a:gd name="connsiteY2" fmla="*/ 6386202 h 6675633"/>
              <a:gd name="connsiteX3" fmla="*/ 2045851 w 4833822"/>
              <a:gd name="connsiteY3" fmla="*/ 6504469 h 6675633"/>
              <a:gd name="connsiteX4" fmla="*/ 2042269 w 4833822"/>
              <a:gd name="connsiteY4" fmla="*/ 6407704 h 6675633"/>
              <a:gd name="connsiteX5" fmla="*/ 2106775 w 4833822"/>
              <a:gd name="connsiteY5" fmla="*/ 6343197 h 6675633"/>
              <a:gd name="connsiteX6" fmla="*/ 2128277 w 4833822"/>
              <a:gd name="connsiteY6" fmla="*/ 6414873 h 6675633"/>
              <a:gd name="connsiteX7" fmla="*/ 2164118 w 4833822"/>
              <a:gd name="connsiteY7" fmla="*/ 6465046 h 6675633"/>
              <a:gd name="connsiteX8" fmla="*/ 2232206 w 4833822"/>
              <a:gd name="connsiteY8" fmla="*/ 6429211 h 6675633"/>
              <a:gd name="connsiteX9" fmla="*/ 2228624 w 4833822"/>
              <a:gd name="connsiteY9" fmla="*/ 6336028 h 6675633"/>
              <a:gd name="connsiteX10" fmla="*/ 2144854 w 4833822"/>
              <a:gd name="connsiteY10" fmla="*/ 6301984 h 6675633"/>
              <a:gd name="connsiteX11" fmla="*/ 2508163 w 4833822"/>
              <a:gd name="connsiteY11" fmla="*/ 6271522 h 6675633"/>
              <a:gd name="connsiteX12" fmla="*/ 2407811 w 4833822"/>
              <a:gd name="connsiteY12" fmla="*/ 6579732 h 6675633"/>
              <a:gd name="connsiteX13" fmla="*/ 2508163 w 4833822"/>
              <a:gd name="connsiteY13" fmla="*/ 6271522 h 6675633"/>
              <a:gd name="connsiteX14" fmla="*/ 2215080 w 4833822"/>
              <a:gd name="connsiteY14" fmla="*/ 6186987 h 6675633"/>
              <a:gd name="connsiteX15" fmla="*/ 2171282 w 4833822"/>
              <a:gd name="connsiteY15" fmla="*/ 6192677 h 6675633"/>
              <a:gd name="connsiteX16" fmla="*/ 2350473 w 4833822"/>
              <a:gd name="connsiteY16" fmla="*/ 6472216 h 6675633"/>
              <a:gd name="connsiteX17" fmla="*/ 2393478 w 4833822"/>
              <a:gd name="connsiteY17" fmla="*/ 6289442 h 6675633"/>
              <a:gd name="connsiteX18" fmla="*/ 2252871 w 4833822"/>
              <a:gd name="connsiteY18" fmla="*/ 6188142 h 6675633"/>
              <a:gd name="connsiteX19" fmla="*/ 2215080 w 4833822"/>
              <a:gd name="connsiteY19" fmla="*/ 6186987 h 6675633"/>
              <a:gd name="connsiteX20" fmla="*/ 3767359 w 4833822"/>
              <a:gd name="connsiteY20" fmla="*/ 6068029 h 6675633"/>
              <a:gd name="connsiteX21" fmla="*/ 3913003 w 4833822"/>
              <a:gd name="connsiteY21" fmla="*/ 6149672 h 6675633"/>
              <a:gd name="connsiteX22" fmla="*/ 3930923 w 4833822"/>
              <a:gd name="connsiteY22" fmla="*/ 6174761 h 6675633"/>
              <a:gd name="connsiteX23" fmla="*/ 3923759 w 4833822"/>
              <a:gd name="connsiteY23" fmla="*/ 6199846 h 6675633"/>
              <a:gd name="connsiteX24" fmla="*/ 3672890 w 4833822"/>
              <a:gd name="connsiteY24" fmla="*/ 6181925 h 6675633"/>
              <a:gd name="connsiteX25" fmla="*/ 3672890 w 4833822"/>
              <a:gd name="connsiteY25" fmla="*/ 6113836 h 6675633"/>
              <a:gd name="connsiteX26" fmla="*/ 3708731 w 4833822"/>
              <a:gd name="connsiteY26" fmla="*/ 6088747 h 6675633"/>
              <a:gd name="connsiteX27" fmla="*/ 3767359 w 4833822"/>
              <a:gd name="connsiteY27" fmla="*/ 6068029 h 6675633"/>
              <a:gd name="connsiteX28" fmla="*/ 3779366 w 4833822"/>
              <a:gd name="connsiteY28" fmla="*/ 6028218 h 6675633"/>
              <a:gd name="connsiteX29" fmla="*/ 3637059 w 4833822"/>
              <a:gd name="connsiteY29" fmla="*/ 6052913 h 6675633"/>
              <a:gd name="connsiteX30" fmla="*/ 3497289 w 4833822"/>
              <a:gd name="connsiteY30" fmla="*/ 6235681 h 6675633"/>
              <a:gd name="connsiteX31" fmla="*/ 3615557 w 4833822"/>
              <a:gd name="connsiteY31" fmla="*/ 6178344 h 6675633"/>
              <a:gd name="connsiteX32" fmla="*/ 3852086 w 4833822"/>
              <a:gd name="connsiteY32" fmla="*/ 6336028 h 6675633"/>
              <a:gd name="connsiteX33" fmla="*/ 3952433 w 4833822"/>
              <a:gd name="connsiteY33" fmla="*/ 6164006 h 6675633"/>
              <a:gd name="connsiteX34" fmla="*/ 3945496 w 4833822"/>
              <a:gd name="connsiteY34" fmla="*/ 6147201 h 6675633"/>
              <a:gd name="connsiteX35" fmla="*/ 3938093 w 4833822"/>
              <a:gd name="connsiteY35" fmla="*/ 6147201 h 6675633"/>
              <a:gd name="connsiteX36" fmla="*/ 3927341 w 4833822"/>
              <a:gd name="connsiteY36" fmla="*/ 6147201 h 6675633"/>
              <a:gd name="connsiteX37" fmla="*/ 3909418 w 4833822"/>
              <a:gd name="connsiteY37" fmla="*/ 6142494 h 6675633"/>
              <a:gd name="connsiteX38" fmla="*/ 3920171 w 4833822"/>
              <a:gd name="connsiteY38" fmla="*/ 6142494 h 6675633"/>
              <a:gd name="connsiteX39" fmla="*/ 3945252 w 4833822"/>
              <a:gd name="connsiteY39" fmla="*/ 6146611 h 6675633"/>
              <a:gd name="connsiteX40" fmla="*/ 3928739 w 4833822"/>
              <a:gd name="connsiteY40" fmla="*/ 6106611 h 6675633"/>
              <a:gd name="connsiteX41" fmla="*/ 3822967 w 4833822"/>
              <a:gd name="connsiteY41" fmla="*/ 6030513 h 6675633"/>
              <a:gd name="connsiteX42" fmla="*/ 3779366 w 4833822"/>
              <a:gd name="connsiteY42" fmla="*/ 6028218 h 6675633"/>
              <a:gd name="connsiteX43" fmla="*/ 4196131 w 4833822"/>
              <a:gd name="connsiteY43" fmla="*/ 5884472 h 6675633"/>
              <a:gd name="connsiteX44" fmla="*/ 4235548 w 4833822"/>
              <a:gd name="connsiteY44" fmla="*/ 6113837 h 6675633"/>
              <a:gd name="connsiteX45" fmla="*/ 4454163 w 4833822"/>
              <a:gd name="connsiteY45" fmla="*/ 6117419 h 6675633"/>
              <a:gd name="connsiteX46" fmla="*/ 4196131 w 4833822"/>
              <a:gd name="connsiteY46" fmla="*/ 5884472 h 6675633"/>
              <a:gd name="connsiteX47" fmla="*/ 1174995 w 4833822"/>
              <a:gd name="connsiteY47" fmla="*/ 5569094 h 6675633"/>
              <a:gd name="connsiteX48" fmla="*/ 1250253 w 4833822"/>
              <a:gd name="connsiteY48" fmla="*/ 5615686 h 6675633"/>
              <a:gd name="connsiteX49" fmla="*/ 1035224 w 4833822"/>
              <a:gd name="connsiteY49" fmla="*/ 5726779 h 6675633"/>
              <a:gd name="connsiteX50" fmla="*/ 981463 w 4833822"/>
              <a:gd name="connsiteY50" fmla="*/ 5701695 h 6675633"/>
              <a:gd name="connsiteX51" fmla="*/ 1174995 w 4833822"/>
              <a:gd name="connsiteY51" fmla="*/ 5569094 h 6675633"/>
              <a:gd name="connsiteX52" fmla="*/ 3960412 w 4833822"/>
              <a:gd name="connsiteY52" fmla="*/ 5539819 h 6675633"/>
              <a:gd name="connsiteX53" fmla="*/ 4095776 w 4833822"/>
              <a:gd name="connsiteY53" fmla="*/ 5597764 h 6675633"/>
              <a:gd name="connsiteX54" fmla="*/ 4052767 w 4833822"/>
              <a:gd name="connsiteY54" fmla="*/ 5626434 h 6675633"/>
              <a:gd name="connsiteX55" fmla="*/ 3852081 w 4833822"/>
              <a:gd name="connsiteY55" fmla="*/ 5594183 h 6675633"/>
              <a:gd name="connsiteX56" fmla="*/ 3859245 w 4833822"/>
              <a:gd name="connsiteY56" fmla="*/ 5558344 h 6675633"/>
              <a:gd name="connsiteX57" fmla="*/ 3917370 w 4833822"/>
              <a:gd name="connsiteY57" fmla="*/ 5540819 h 6675633"/>
              <a:gd name="connsiteX58" fmla="*/ 3960412 w 4833822"/>
              <a:gd name="connsiteY58" fmla="*/ 5539819 h 6675633"/>
              <a:gd name="connsiteX59" fmla="*/ 2177948 w 4833822"/>
              <a:gd name="connsiteY59" fmla="*/ 5445569 h 6675633"/>
              <a:gd name="connsiteX60" fmla="*/ 2146198 w 4833822"/>
              <a:gd name="connsiteY60" fmla="*/ 5468751 h 6675633"/>
              <a:gd name="connsiteX61" fmla="*/ 1680303 w 4833822"/>
              <a:gd name="connsiteY61" fmla="*/ 6167593 h 6675633"/>
              <a:gd name="connsiteX62" fmla="*/ 1762730 w 4833822"/>
              <a:gd name="connsiteY62" fmla="*/ 6529553 h 6675633"/>
              <a:gd name="connsiteX63" fmla="*/ 1802152 w 4833822"/>
              <a:gd name="connsiteY63" fmla="*/ 6250020 h 6675633"/>
              <a:gd name="connsiteX64" fmla="*/ 2081691 w 4833822"/>
              <a:gd name="connsiteY64" fmla="*/ 6092330 h 6675633"/>
              <a:gd name="connsiteX65" fmla="*/ 1845157 w 4833822"/>
              <a:gd name="connsiteY65" fmla="*/ 6174757 h 6675633"/>
              <a:gd name="connsiteX66" fmla="*/ 1744810 w 4833822"/>
              <a:gd name="connsiteY66" fmla="*/ 6146091 h 6675633"/>
              <a:gd name="connsiteX67" fmla="*/ 2060189 w 4833822"/>
              <a:gd name="connsiteY67" fmla="*/ 5991988 h 6675633"/>
              <a:gd name="connsiteX68" fmla="*/ 2178451 w 4833822"/>
              <a:gd name="connsiteY68" fmla="*/ 5931058 h 6675633"/>
              <a:gd name="connsiteX69" fmla="*/ 2293136 w 4833822"/>
              <a:gd name="connsiteY69" fmla="*/ 5465169 h 6675633"/>
              <a:gd name="connsiteX70" fmla="*/ 1999259 w 4833822"/>
              <a:gd name="connsiteY70" fmla="*/ 5880890 h 6675633"/>
              <a:gd name="connsiteX71" fmla="*/ 2196371 w 4833822"/>
              <a:gd name="connsiteY71" fmla="*/ 5450831 h 6675633"/>
              <a:gd name="connsiteX72" fmla="*/ 2177948 w 4833822"/>
              <a:gd name="connsiteY72" fmla="*/ 5445569 h 6675633"/>
              <a:gd name="connsiteX73" fmla="*/ 2511745 w 4833822"/>
              <a:gd name="connsiteY73" fmla="*/ 5432916 h 6675633"/>
              <a:gd name="connsiteX74" fmla="*/ 2482010 w 4833822"/>
              <a:gd name="connsiteY74" fmla="*/ 5661212 h 6675633"/>
              <a:gd name="connsiteX75" fmla="*/ 2486655 w 4833822"/>
              <a:gd name="connsiteY75" fmla="*/ 5726777 h 6675633"/>
              <a:gd name="connsiteX76" fmla="*/ 2514429 w 4833822"/>
              <a:gd name="connsiteY76" fmla="*/ 5742456 h 6675633"/>
              <a:gd name="connsiteX77" fmla="*/ 2526077 w 4833822"/>
              <a:gd name="connsiteY77" fmla="*/ 5766202 h 6675633"/>
              <a:gd name="connsiteX78" fmla="*/ 2486655 w 4833822"/>
              <a:gd name="connsiteY78" fmla="*/ 5726780 h 6675633"/>
              <a:gd name="connsiteX79" fmla="*/ 2486655 w 4833822"/>
              <a:gd name="connsiteY79" fmla="*/ 5726783 h 6675633"/>
              <a:gd name="connsiteX80" fmla="*/ 2440069 w 4833822"/>
              <a:gd name="connsiteY80" fmla="*/ 6002739 h 6675633"/>
              <a:gd name="connsiteX81" fmla="*/ 2375563 w 4833822"/>
              <a:gd name="connsiteY81" fmla="*/ 5565511 h 6675633"/>
              <a:gd name="connsiteX82" fmla="*/ 2296718 w 4833822"/>
              <a:gd name="connsiteY82" fmla="*/ 5934646 h 6675633"/>
              <a:gd name="connsiteX83" fmla="*/ 2429318 w 4833822"/>
              <a:gd name="connsiteY83" fmla="*/ 6056495 h 6675633"/>
              <a:gd name="connsiteX84" fmla="*/ 2493825 w 4833822"/>
              <a:gd name="connsiteY84" fmla="*/ 5956148 h 6675633"/>
              <a:gd name="connsiteX85" fmla="*/ 2529665 w 4833822"/>
              <a:gd name="connsiteY85" fmla="*/ 5766205 h 6675633"/>
              <a:gd name="connsiteX86" fmla="*/ 2511745 w 4833822"/>
              <a:gd name="connsiteY86" fmla="*/ 5432916 h 6675633"/>
              <a:gd name="connsiteX87" fmla="*/ 2808528 w 4833822"/>
              <a:gd name="connsiteY87" fmla="*/ 5430450 h 6675633"/>
              <a:gd name="connsiteX88" fmla="*/ 2784115 w 4833822"/>
              <a:gd name="connsiteY88" fmla="*/ 5443667 h 6675633"/>
              <a:gd name="connsiteX89" fmla="*/ 2798448 w 4833822"/>
              <a:gd name="connsiteY89" fmla="*/ 5518925 h 6675633"/>
              <a:gd name="connsiteX90" fmla="*/ 2880875 w 4833822"/>
              <a:gd name="connsiteY90" fmla="*/ 5633605 h 6675633"/>
              <a:gd name="connsiteX91" fmla="*/ 3142493 w 4833822"/>
              <a:gd name="connsiteY91" fmla="*/ 5963317 h 6675633"/>
              <a:gd name="connsiteX92" fmla="*/ 2891625 w 4833822"/>
              <a:gd name="connsiteY92" fmla="*/ 5798458 h 6675633"/>
              <a:gd name="connsiteX93" fmla="*/ 2683768 w 4833822"/>
              <a:gd name="connsiteY93" fmla="*/ 5554760 h 6675633"/>
              <a:gd name="connsiteX94" fmla="*/ 2651515 w 4833822"/>
              <a:gd name="connsiteY94" fmla="*/ 5579849 h 6675633"/>
              <a:gd name="connsiteX95" fmla="*/ 2866541 w 4833822"/>
              <a:gd name="connsiteY95" fmla="*/ 5823548 h 6675633"/>
              <a:gd name="connsiteX96" fmla="*/ 3389773 w 4833822"/>
              <a:gd name="connsiteY96" fmla="*/ 6422042 h 6675633"/>
              <a:gd name="connsiteX97" fmla="*/ 3637059 w 4833822"/>
              <a:gd name="connsiteY97" fmla="*/ 6465046 h 6675633"/>
              <a:gd name="connsiteX98" fmla="*/ 3246422 w 4833822"/>
              <a:gd name="connsiteY98" fmla="*/ 6095917 h 6675633"/>
              <a:gd name="connsiteX99" fmla="*/ 3400524 w 4833822"/>
              <a:gd name="connsiteY99" fmla="*/ 6146091 h 6675633"/>
              <a:gd name="connsiteX100" fmla="*/ 3336018 w 4833822"/>
              <a:gd name="connsiteY100" fmla="*/ 5999152 h 6675633"/>
              <a:gd name="connsiteX101" fmla="*/ 3095901 w 4833822"/>
              <a:gd name="connsiteY101" fmla="*/ 5737539 h 6675633"/>
              <a:gd name="connsiteX102" fmla="*/ 2862954 w 4833822"/>
              <a:gd name="connsiteY102" fmla="*/ 5468751 h 6675633"/>
              <a:gd name="connsiteX103" fmla="*/ 2808528 w 4833822"/>
              <a:gd name="connsiteY103" fmla="*/ 5430450 h 6675633"/>
              <a:gd name="connsiteX104" fmla="*/ 1587125 w 4833822"/>
              <a:gd name="connsiteY104" fmla="*/ 5386325 h 6675633"/>
              <a:gd name="connsiteX105" fmla="*/ 798688 w 4833822"/>
              <a:gd name="connsiteY105" fmla="*/ 5594188 h 6675633"/>
              <a:gd name="connsiteX106" fmla="*/ 780768 w 4833822"/>
              <a:gd name="connsiteY106" fmla="*/ 6217766 h 6675633"/>
              <a:gd name="connsiteX107" fmla="*/ 791519 w 4833822"/>
              <a:gd name="connsiteY107" fmla="*/ 6024242 h 6675633"/>
              <a:gd name="connsiteX108" fmla="*/ 709092 w 4833822"/>
              <a:gd name="connsiteY108" fmla="*/ 5662276 h 6675633"/>
              <a:gd name="connsiteX109" fmla="*/ 368634 w 4833822"/>
              <a:gd name="connsiteY109" fmla="*/ 5673027 h 6675633"/>
              <a:gd name="connsiteX110" fmla="*/ 332793 w 4833822"/>
              <a:gd name="connsiteY110" fmla="*/ 5698117 h 6675633"/>
              <a:gd name="connsiteX111" fmla="*/ 368634 w 4833822"/>
              <a:gd name="connsiteY111" fmla="*/ 5712450 h 6675633"/>
              <a:gd name="connsiteX112" fmla="*/ 350714 w 4833822"/>
              <a:gd name="connsiteY112" fmla="*/ 6013490 h 6675633"/>
              <a:gd name="connsiteX113" fmla="*/ 447479 w 4833822"/>
              <a:gd name="connsiteY113" fmla="*/ 6077997 h 6675633"/>
              <a:gd name="connsiteX114" fmla="*/ 486896 w 4833822"/>
              <a:gd name="connsiteY114" fmla="*/ 5977650 h 6675633"/>
              <a:gd name="connsiteX115" fmla="*/ 468981 w 4833822"/>
              <a:gd name="connsiteY115" fmla="*/ 5859383 h 6675633"/>
              <a:gd name="connsiteX116" fmla="*/ 372216 w 4833822"/>
              <a:gd name="connsiteY116" fmla="*/ 5966899 h 6675633"/>
              <a:gd name="connsiteX117" fmla="*/ 382967 w 4833822"/>
              <a:gd name="connsiteY117" fmla="*/ 5816378 h 6675633"/>
              <a:gd name="connsiteX118" fmla="*/ 497647 w 4833822"/>
              <a:gd name="connsiteY118" fmla="*/ 5776956 h 6675633"/>
              <a:gd name="connsiteX119" fmla="*/ 569323 w 4833822"/>
              <a:gd name="connsiteY119" fmla="*/ 5891641 h 6675633"/>
              <a:gd name="connsiteX120" fmla="*/ 580074 w 4833822"/>
              <a:gd name="connsiteY120" fmla="*/ 6103081 h 6675633"/>
              <a:gd name="connsiteX121" fmla="*/ 612332 w 4833822"/>
              <a:gd name="connsiteY121" fmla="*/ 5859383 h 6675633"/>
              <a:gd name="connsiteX122" fmla="*/ 497647 w 4833822"/>
              <a:gd name="connsiteY122" fmla="*/ 5626436 h 6675633"/>
              <a:gd name="connsiteX123" fmla="*/ 730594 w 4833822"/>
              <a:gd name="connsiteY123" fmla="*/ 6031405 h 6675633"/>
              <a:gd name="connsiteX124" fmla="*/ 547826 w 4833822"/>
              <a:gd name="connsiteY124" fmla="*/ 6196264 h 6675633"/>
              <a:gd name="connsiteX125" fmla="*/ 834528 w 4833822"/>
              <a:gd name="connsiteY125" fmla="*/ 6228517 h 6675633"/>
              <a:gd name="connsiteX126" fmla="*/ 1533370 w 4833822"/>
              <a:gd name="connsiteY126" fmla="*/ 5712450 h 6675633"/>
              <a:gd name="connsiteX127" fmla="*/ 1633712 w 4833822"/>
              <a:gd name="connsiteY127" fmla="*/ 5579849 h 6675633"/>
              <a:gd name="connsiteX128" fmla="*/ 1142733 w 4833822"/>
              <a:gd name="connsiteY128" fmla="*/ 5895223 h 6675633"/>
              <a:gd name="connsiteX129" fmla="*/ 1031635 w 4833822"/>
              <a:gd name="connsiteY129" fmla="*/ 5923895 h 6675633"/>
              <a:gd name="connsiteX130" fmla="*/ 1096142 w 4833822"/>
              <a:gd name="connsiteY130" fmla="*/ 5823548 h 6675633"/>
              <a:gd name="connsiteX131" fmla="*/ 1587125 w 4833822"/>
              <a:gd name="connsiteY131" fmla="*/ 5386325 h 6675633"/>
              <a:gd name="connsiteX132" fmla="*/ 3072607 w 4833822"/>
              <a:gd name="connsiteY132" fmla="*/ 5377365 h 6675633"/>
              <a:gd name="connsiteX133" fmla="*/ 2988391 w 4833822"/>
              <a:gd name="connsiteY133" fmla="*/ 5411409 h 6675633"/>
              <a:gd name="connsiteX134" fmla="*/ 3038564 w 4833822"/>
              <a:gd name="connsiteY134" fmla="*/ 5522507 h 6675633"/>
              <a:gd name="connsiteX135" fmla="*/ 3407693 w 4833822"/>
              <a:gd name="connsiteY135" fmla="*/ 5938228 h 6675633"/>
              <a:gd name="connsiteX136" fmla="*/ 3576134 w 4833822"/>
              <a:gd name="connsiteY136" fmla="*/ 5977650 h 6675633"/>
              <a:gd name="connsiteX137" fmla="*/ 4002606 w 4833822"/>
              <a:gd name="connsiteY137" fmla="*/ 6081579 h 6675633"/>
              <a:gd name="connsiteX138" fmla="*/ 4124455 w 4833822"/>
              <a:gd name="connsiteY138" fmla="*/ 6164006 h 6675633"/>
              <a:gd name="connsiteX139" fmla="*/ 3586885 w 4833822"/>
              <a:gd name="connsiteY139" fmla="*/ 5615685 h 6675633"/>
              <a:gd name="connsiteX140" fmla="*/ 3339600 w 4833822"/>
              <a:gd name="connsiteY140" fmla="*/ 5472333 h 6675633"/>
              <a:gd name="connsiteX141" fmla="*/ 3551045 w 4833822"/>
              <a:gd name="connsiteY141" fmla="*/ 5647943 h 6675633"/>
              <a:gd name="connsiteX142" fmla="*/ 3658561 w 4833822"/>
              <a:gd name="connsiteY142" fmla="*/ 5830717 h 6675633"/>
              <a:gd name="connsiteX143" fmla="*/ 3536712 w 4833822"/>
              <a:gd name="connsiteY143" fmla="*/ 5755454 h 6675633"/>
              <a:gd name="connsiteX144" fmla="*/ 3167577 w 4833822"/>
              <a:gd name="connsiteY144" fmla="*/ 5418578 h 6675633"/>
              <a:gd name="connsiteX145" fmla="*/ 3072607 w 4833822"/>
              <a:gd name="connsiteY145" fmla="*/ 5377365 h 6675633"/>
              <a:gd name="connsiteX146" fmla="*/ 1497530 w 4833822"/>
              <a:gd name="connsiteY146" fmla="*/ 5289565 h 6675633"/>
              <a:gd name="connsiteX147" fmla="*/ 644585 w 4833822"/>
              <a:gd name="connsiteY147" fmla="*/ 5414996 h 6675633"/>
              <a:gd name="connsiteX148" fmla="*/ 404469 w 4833822"/>
              <a:gd name="connsiteY148" fmla="*/ 5490253 h 6675633"/>
              <a:gd name="connsiteX149" fmla="*/ 218113 w 4833822"/>
              <a:gd name="connsiteY149" fmla="*/ 5644356 h 6675633"/>
              <a:gd name="connsiteX150" fmla="*/ 347132 w 4833822"/>
              <a:gd name="connsiteY150" fmla="*/ 6164006 h 6675633"/>
              <a:gd name="connsiteX151" fmla="*/ 218113 w 4833822"/>
              <a:gd name="connsiteY151" fmla="*/ 5798458 h 6675633"/>
              <a:gd name="connsiteX152" fmla="*/ 289789 w 4833822"/>
              <a:gd name="connsiteY152" fmla="*/ 5690947 h 6675633"/>
              <a:gd name="connsiteX153" fmla="*/ 271869 w 4833822"/>
              <a:gd name="connsiteY153" fmla="*/ 5676614 h 6675633"/>
              <a:gd name="connsiteX154" fmla="*/ 304127 w 4833822"/>
              <a:gd name="connsiteY154" fmla="*/ 5583431 h 6675633"/>
              <a:gd name="connsiteX155" fmla="*/ 400887 w 4833822"/>
              <a:gd name="connsiteY155" fmla="*/ 5501005 h 6675633"/>
              <a:gd name="connsiteX156" fmla="*/ 404469 w 4833822"/>
              <a:gd name="connsiteY156" fmla="*/ 5493835 h 6675633"/>
              <a:gd name="connsiteX157" fmla="*/ 408056 w 4833822"/>
              <a:gd name="connsiteY157" fmla="*/ 5493835 h 6675633"/>
              <a:gd name="connsiteX158" fmla="*/ 569323 w 4833822"/>
              <a:gd name="connsiteY158" fmla="*/ 5450831 h 6675633"/>
              <a:gd name="connsiteX159" fmla="*/ 777186 w 4833822"/>
              <a:gd name="connsiteY159" fmla="*/ 5561929 h 6675633"/>
              <a:gd name="connsiteX160" fmla="*/ 1250249 w 4833822"/>
              <a:gd name="connsiteY160" fmla="*/ 5393488 h 6675633"/>
              <a:gd name="connsiteX161" fmla="*/ 1497530 w 4833822"/>
              <a:gd name="connsiteY161" fmla="*/ 5289565 h 6675633"/>
              <a:gd name="connsiteX162" fmla="*/ 3393360 w 4833822"/>
              <a:gd name="connsiteY162" fmla="*/ 5248795 h 6675633"/>
              <a:gd name="connsiteX163" fmla="*/ 3271511 w 4833822"/>
              <a:gd name="connsiteY163" fmla="*/ 5285978 h 6675633"/>
              <a:gd name="connsiteX164" fmla="*/ 3486538 w 4833822"/>
              <a:gd name="connsiteY164" fmla="*/ 5414996 h 6675633"/>
              <a:gd name="connsiteX165" fmla="*/ 4092197 w 4833822"/>
              <a:gd name="connsiteY165" fmla="*/ 5748290 h 6675633"/>
              <a:gd name="connsiteX166" fmla="*/ 3873588 w 4833822"/>
              <a:gd name="connsiteY166" fmla="*/ 5748290 h 6675633"/>
              <a:gd name="connsiteX167" fmla="*/ 4002606 w 4833822"/>
              <a:gd name="connsiteY167" fmla="*/ 5877303 h 6675633"/>
              <a:gd name="connsiteX168" fmla="*/ 4106535 w 4833822"/>
              <a:gd name="connsiteY168" fmla="*/ 5848632 h 6675633"/>
              <a:gd name="connsiteX169" fmla="*/ 4325144 w 4833822"/>
              <a:gd name="connsiteY169" fmla="*/ 5522507 h 6675633"/>
              <a:gd name="connsiteX170" fmla="*/ 4038441 w 4833822"/>
              <a:gd name="connsiteY170" fmla="*/ 5432916 h 6675633"/>
              <a:gd name="connsiteX171" fmla="*/ 3624178 w 4833822"/>
              <a:gd name="connsiteY171" fmla="*/ 5419304 h 6675633"/>
              <a:gd name="connsiteX172" fmla="*/ 3486739 w 4833822"/>
              <a:gd name="connsiteY172" fmla="*/ 5393525 h 6675633"/>
              <a:gd name="connsiteX173" fmla="*/ 3486739 w 4833822"/>
              <a:gd name="connsiteY173" fmla="*/ 5397520 h 6675633"/>
              <a:gd name="connsiteX174" fmla="*/ 3485394 w 4833822"/>
              <a:gd name="connsiteY174" fmla="*/ 5394831 h 6675633"/>
              <a:gd name="connsiteX175" fmla="*/ 3486706 w 4833822"/>
              <a:gd name="connsiteY175" fmla="*/ 5393519 h 6675633"/>
              <a:gd name="connsiteX176" fmla="*/ 3486538 w 4833822"/>
              <a:gd name="connsiteY176" fmla="*/ 5393488 h 6675633"/>
              <a:gd name="connsiteX177" fmla="*/ 3543876 w 4833822"/>
              <a:gd name="connsiteY177" fmla="*/ 5332564 h 6675633"/>
              <a:gd name="connsiteX178" fmla="*/ 4518674 w 4833822"/>
              <a:gd name="connsiteY178" fmla="*/ 5479502 h 6675633"/>
              <a:gd name="connsiteX179" fmla="*/ 4328731 w 4833822"/>
              <a:gd name="connsiteY179" fmla="*/ 5676614 h 6675633"/>
              <a:gd name="connsiteX180" fmla="*/ 4457745 w 4833822"/>
              <a:gd name="connsiteY180" fmla="*/ 5604933 h 6675633"/>
              <a:gd name="connsiteX181" fmla="*/ 4579599 w 4833822"/>
              <a:gd name="connsiteY181" fmla="*/ 5597770 h 6675633"/>
              <a:gd name="connsiteX182" fmla="*/ 4500754 w 4833822"/>
              <a:gd name="connsiteY182" fmla="*/ 5676614 h 6675633"/>
              <a:gd name="connsiteX183" fmla="*/ 4314393 w 4833822"/>
              <a:gd name="connsiteY183" fmla="*/ 5909562 h 6675633"/>
              <a:gd name="connsiteX184" fmla="*/ 4346651 w 4833822"/>
              <a:gd name="connsiteY184" fmla="*/ 5974068 h 6675633"/>
              <a:gd name="connsiteX185" fmla="*/ 4403989 w 4833822"/>
              <a:gd name="connsiteY185" fmla="*/ 5923895 h 6675633"/>
              <a:gd name="connsiteX186" fmla="*/ 4482833 w 4833822"/>
              <a:gd name="connsiteY186" fmla="*/ 5733952 h 6675633"/>
              <a:gd name="connsiteX187" fmla="*/ 4590350 w 4833822"/>
              <a:gd name="connsiteY187" fmla="*/ 5712450 h 6675633"/>
              <a:gd name="connsiteX188" fmla="*/ 4608265 w 4833822"/>
              <a:gd name="connsiteY188" fmla="*/ 5794876 h 6675633"/>
              <a:gd name="connsiteX189" fmla="*/ 4608265 w 4833822"/>
              <a:gd name="connsiteY189" fmla="*/ 5798458 h 6675633"/>
              <a:gd name="connsiteX190" fmla="*/ 4421909 w 4833822"/>
              <a:gd name="connsiteY190" fmla="*/ 6009903 h 6675633"/>
              <a:gd name="connsiteX191" fmla="*/ 4608265 w 4833822"/>
              <a:gd name="connsiteY191" fmla="*/ 5798458 h 6675633"/>
              <a:gd name="connsiteX192" fmla="*/ 4611852 w 4833822"/>
              <a:gd name="connsiteY192" fmla="*/ 5794876 h 6675633"/>
              <a:gd name="connsiteX193" fmla="*/ 4611852 w 4833822"/>
              <a:gd name="connsiteY193" fmla="*/ 5791294 h 6675633"/>
              <a:gd name="connsiteX194" fmla="*/ 4694279 w 4833822"/>
              <a:gd name="connsiteY194" fmla="*/ 5776956 h 6675633"/>
              <a:gd name="connsiteX195" fmla="*/ 4651275 w 4833822"/>
              <a:gd name="connsiteY195" fmla="*/ 5601352 h 6675633"/>
              <a:gd name="connsiteX196" fmla="*/ 4572429 w 4833822"/>
              <a:gd name="connsiteY196" fmla="*/ 5483084 h 6675633"/>
              <a:gd name="connsiteX197" fmla="*/ 4583181 w 4833822"/>
              <a:gd name="connsiteY197" fmla="*/ 5389907 h 6675633"/>
              <a:gd name="connsiteX198" fmla="*/ 4436247 w 4833822"/>
              <a:gd name="connsiteY198" fmla="*/ 5343320 h 6675633"/>
              <a:gd name="connsiteX199" fmla="*/ 3504459 w 4833822"/>
              <a:gd name="connsiteY199" fmla="*/ 5257306 h 6675633"/>
              <a:gd name="connsiteX200" fmla="*/ 3393360 w 4833822"/>
              <a:gd name="connsiteY200" fmla="*/ 5248795 h 6675633"/>
              <a:gd name="connsiteX201" fmla="*/ 655337 w 4833822"/>
              <a:gd name="connsiteY201" fmla="*/ 5117537 h 6675633"/>
              <a:gd name="connsiteX202" fmla="*/ 637416 w 4833822"/>
              <a:gd name="connsiteY202" fmla="*/ 5174880 h 6675633"/>
              <a:gd name="connsiteX203" fmla="*/ 863200 w 4833822"/>
              <a:gd name="connsiteY203" fmla="*/ 5278809 h 6675633"/>
              <a:gd name="connsiteX204" fmla="*/ 734181 w 4833822"/>
              <a:gd name="connsiteY204" fmla="*/ 5139044 h 6675633"/>
              <a:gd name="connsiteX205" fmla="*/ 655337 w 4833822"/>
              <a:gd name="connsiteY205" fmla="*/ 5117537 h 6675633"/>
              <a:gd name="connsiteX206" fmla="*/ 465399 w 4833822"/>
              <a:gd name="connsiteY206" fmla="*/ 5078120 h 6675633"/>
              <a:gd name="connsiteX207" fmla="*/ 465399 w 4833822"/>
              <a:gd name="connsiteY207" fmla="*/ 5278809 h 6675633"/>
              <a:gd name="connsiteX208" fmla="*/ 501234 w 4833822"/>
              <a:gd name="connsiteY208" fmla="*/ 5336151 h 6675633"/>
              <a:gd name="connsiteX209" fmla="*/ 554990 w 4833822"/>
              <a:gd name="connsiteY209" fmla="*/ 5282396 h 6675633"/>
              <a:gd name="connsiteX210" fmla="*/ 465399 w 4833822"/>
              <a:gd name="connsiteY210" fmla="*/ 5078120 h 6675633"/>
              <a:gd name="connsiteX211" fmla="*/ 4325169 w 4833822"/>
              <a:gd name="connsiteY211" fmla="*/ 4997223 h 6675633"/>
              <a:gd name="connsiteX212" fmla="*/ 3959602 w 4833822"/>
              <a:gd name="connsiteY212" fmla="*/ 5203551 h 6675633"/>
              <a:gd name="connsiteX213" fmla="*/ 4360985 w 4833822"/>
              <a:gd name="connsiteY213" fmla="*/ 5113955 h 6675633"/>
              <a:gd name="connsiteX214" fmla="*/ 4278558 w 4833822"/>
              <a:gd name="connsiteY214" fmla="*/ 5225053 h 6675633"/>
              <a:gd name="connsiteX215" fmla="*/ 4454163 w 4833822"/>
              <a:gd name="connsiteY215" fmla="*/ 5178462 h 6675633"/>
              <a:gd name="connsiteX216" fmla="*/ 4368153 w 4833822"/>
              <a:gd name="connsiteY216" fmla="*/ 5002857 h 6675633"/>
              <a:gd name="connsiteX217" fmla="*/ 4325169 w 4833822"/>
              <a:gd name="connsiteY217" fmla="*/ 4997223 h 6675633"/>
              <a:gd name="connsiteX218" fmla="*/ 4156709 w 4833822"/>
              <a:gd name="connsiteY218" fmla="*/ 4963435 h 6675633"/>
              <a:gd name="connsiteX219" fmla="*/ 3748157 w 4833822"/>
              <a:gd name="connsiteY219" fmla="*/ 5045861 h 6675633"/>
              <a:gd name="connsiteX220" fmla="*/ 3529543 w 4833822"/>
              <a:gd name="connsiteY220" fmla="*/ 5167710 h 6675633"/>
              <a:gd name="connsiteX221" fmla="*/ 3805494 w 4833822"/>
              <a:gd name="connsiteY221" fmla="*/ 5070951 h 6675633"/>
              <a:gd name="connsiteX222" fmla="*/ 4156709 w 4833822"/>
              <a:gd name="connsiteY222" fmla="*/ 4963435 h 6675633"/>
              <a:gd name="connsiteX223" fmla="*/ 399937 w 4833822"/>
              <a:gd name="connsiteY223" fmla="*/ 4919647 h 6675633"/>
              <a:gd name="connsiteX224" fmla="*/ 210944 w 4833822"/>
              <a:gd name="connsiteY224" fmla="*/ 4999275 h 6675633"/>
              <a:gd name="connsiteX225" fmla="*/ 124936 w 4833822"/>
              <a:gd name="connsiteY225" fmla="*/ 5142626 h 6675633"/>
              <a:gd name="connsiteX226" fmla="*/ 275451 w 4833822"/>
              <a:gd name="connsiteY226" fmla="*/ 5135457 h 6675633"/>
              <a:gd name="connsiteX227" fmla="*/ 304127 w 4833822"/>
              <a:gd name="connsiteY227" fmla="*/ 5153377 h 6675633"/>
              <a:gd name="connsiteX228" fmla="*/ 271869 w 4833822"/>
              <a:gd name="connsiteY228" fmla="*/ 5389907 h 6675633"/>
              <a:gd name="connsiteX229" fmla="*/ 311291 w 4833822"/>
              <a:gd name="connsiteY229" fmla="*/ 5232222 h 6675633"/>
              <a:gd name="connsiteX230" fmla="*/ 243203 w 4833822"/>
              <a:gd name="connsiteY230" fmla="*/ 5024359 h 6675633"/>
              <a:gd name="connsiteX231" fmla="*/ 1214409 w 4833822"/>
              <a:gd name="connsiteY231" fmla="*/ 5002857 h 6675633"/>
              <a:gd name="connsiteX232" fmla="*/ 465399 w 4833822"/>
              <a:gd name="connsiteY232" fmla="*/ 4920430 h 6675633"/>
              <a:gd name="connsiteX233" fmla="*/ 399937 w 4833822"/>
              <a:gd name="connsiteY233" fmla="*/ 4919647 h 6675633"/>
              <a:gd name="connsiteX234" fmla="*/ 2524908 w 4833822"/>
              <a:gd name="connsiteY234" fmla="*/ 3785348 h 6675633"/>
              <a:gd name="connsiteX235" fmla="*/ 2732856 w 4833822"/>
              <a:gd name="connsiteY235" fmla="*/ 4427267 h 6675633"/>
              <a:gd name="connsiteX236" fmla="*/ 2775802 w 4833822"/>
              <a:gd name="connsiteY236" fmla="*/ 4497336 h 6675633"/>
              <a:gd name="connsiteX237" fmla="*/ 2823267 w 4833822"/>
              <a:gd name="connsiteY237" fmla="*/ 4420486 h 6675633"/>
              <a:gd name="connsiteX238" fmla="*/ 2879774 w 4833822"/>
              <a:gd name="connsiteY238" fmla="*/ 4210280 h 6675633"/>
              <a:gd name="connsiteX239" fmla="*/ 2920458 w 4833822"/>
              <a:gd name="connsiteY239" fmla="*/ 4743705 h 6675633"/>
              <a:gd name="connsiteX240" fmla="*/ 3132925 w 4833822"/>
              <a:gd name="connsiteY240" fmla="*/ 4684938 h 6675633"/>
              <a:gd name="connsiteX241" fmla="*/ 2879774 w 4833822"/>
              <a:gd name="connsiteY241" fmla="*/ 5060146 h 6675633"/>
              <a:gd name="connsiteX242" fmla="*/ 2131619 w 4833822"/>
              <a:gd name="connsiteY242" fmla="*/ 5008160 h 6675633"/>
              <a:gd name="connsiteX243" fmla="*/ 1894289 w 4833822"/>
              <a:gd name="connsiteY243" fmla="*/ 4657816 h 6675633"/>
              <a:gd name="connsiteX244" fmla="*/ 2075111 w 4833822"/>
              <a:gd name="connsiteY244" fmla="*/ 4745967 h 6675633"/>
              <a:gd name="connsiteX245" fmla="*/ 2086414 w 4833822"/>
              <a:gd name="connsiteY245" fmla="*/ 4230622 h 6675633"/>
              <a:gd name="connsiteX246" fmla="*/ 2163263 w 4833822"/>
              <a:gd name="connsiteY246" fmla="*/ 4375281 h 6675633"/>
              <a:gd name="connsiteX247" fmla="*/ 2224289 w 4833822"/>
              <a:gd name="connsiteY247" fmla="*/ 4420486 h 6675633"/>
              <a:gd name="connsiteX248" fmla="*/ 2242372 w 4833822"/>
              <a:gd name="connsiteY248" fmla="*/ 4357198 h 6675633"/>
              <a:gd name="connsiteX249" fmla="*/ 2524908 w 4833822"/>
              <a:gd name="connsiteY249" fmla="*/ 3785348 h 6675633"/>
              <a:gd name="connsiteX250" fmla="*/ 2540406 w 4833822"/>
              <a:gd name="connsiteY250" fmla="*/ 2978007 h 6675633"/>
              <a:gd name="connsiteX251" fmla="*/ 2092432 w 4833822"/>
              <a:gd name="connsiteY251" fmla="*/ 3884704 h 6675633"/>
              <a:gd name="connsiteX252" fmla="*/ 2063761 w 4833822"/>
              <a:gd name="connsiteY252" fmla="*/ 3985051 h 6675633"/>
              <a:gd name="connsiteX253" fmla="*/ 1967001 w 4833822"/>
              <a:gd name="connsiteY253" fmla="*/ 3913375 h 6675633"/>
              <a:gd name="connsiteX254" fmla="*/ 1845152 w 4833822"/>
              <a:gd name="connsiteY254" fmla="*/ 3684011 h 6675633"/>
              <a:gd name="connsiteX255" fmla="*/ 1827232 w 4833822"/>
              <a:gd name="connsiteY255" fmla="*/ 4501118 h 6675633"/>
              <a:gd name="connsiteX256" fmla="*/ 1540529 w 4833822"/>
              <a:gd name="connsiteY256" fmla="*/ 4361349 h 6675633"/>
              <a:gd name="connsiteX257" fmla="*/ 1916828 w 4833822"/>
              <a:gd name="connsiteY257" fmla="*/ 4916838 h 6675633"/>
              <a:gd name="connsiteX258" fmla="*/ 3103066 w 4833822"/>
              <a:gd name="connsiteY258" fmla="*/ 4999265 h 6675633"/>
              <a:gd name="connsiteX259" fmla="*/ 3504448 w 4833822"/>
              <a:gd name="connsiteY259" fmla="*/ 4404353 h 6675633"/>
              <a:gd name="connsiteX260" fmla="*/ 3167572 w 4833822"/>
              <a:gd name="connsiteY260" fmla="*/ 4497531 h 6675633"/>
              <a:gd name="connsiteX261" fmla="*/ 3103066 w 4833822"/>
              <a:gd name="connsiteY261" fmla="*/ 3651757 h 6675633"/>
              <a:gd name="connsiteX262" fmla="*/ 3013470 w 4833822"/>
              <a:gd name="connsiteY262" fmla="*/ 3985051 h 6675633"/>
              <a:gd name="connsiteX263" fmla="*/ 2938212 w 4833822"/>
              <a:gd name="connsiteY263" fmla="*/ 4106900 h 6675633"/>
              <a:gd name="connsiteX264" fmla="*/ 2870119 w 4833822"/>
              <a:gd name="connsiteY264" fmla="*/ 3995802 h 6675633"/>
              <a:gd name="connsiteX265" fmla="*/ 2540406 w 4833822"/>
              <a:gd name="connsiteY265" fmla="*/ 2978007 h 6675633"/>
              <a:gd name="connsiteX266" fmla="*/ 357884 w 4833822"/>
              <a:gd name="connsiteY266" fmla="*/ 2906336 h 6675633"/>
              <a:gd name="connsiteX267" fmla="*/ 422396 w 4833822"/>
              <a:gd name="connsiteY267" fmla="*/ 2988763 h 6675633"/>
              <a:gd name="connsiteX268" fmla="*/ 522738 w 4833822"/>
              <a:gd name="connsiteY268" fmla="*/ 3490494 h 6675633"/>
              <a:gd name="connsiteX269" fmla="*/ 490485 w 4833822"/>
              <a:gd name="connsiteY269" fmla="*/ 3630264 h 6675633"/>
              <a:gd name="connsiteX270" fmla="*/ 386555 w 4833822"/>
              <a:gd name="connsiteY270" fmla="*/ 3529917 h 6675633"/>
              <a:gd name="connsiteX271" fmla="*/ 286208 w 4833822"/>
              <a:gd name="connsiteY271" fmla="*/ 2988763 h 6675633"/>
              <a:gd name="connsiteX272" fmla="*/ 357884 w 4833822"/>
              <a:gd name="connsiteY272" fmla="*/ 2906336 h 6675633"/>
              <a:gd name="connsiteX273" fmla="*/ 4036204 w 4833822"/>
              <a:gd name="connsiteY273" fmla="*/ 1488945 h 6675633"/>
              <a:gd name="connsiteX274" fmla="*/ 4110123 w 4833822"/>
              <a:gd name="connsiteY274" fmla="*/ 1551660 h 6675633"/>
              <a:gd name="connsiteX275" fmla="*/ 4063531 w 4833822"/>
              <a:gd name="connsiteY275" fmla="*/ 2361604 h 6675633"/>
              <a:gd name="connsiteX276" fmla="*/ 3938100 w 4833822"/>
              <a:gd name="connsiteY276" fmla="*/ 2049810 h 6675633"/>
              <a:gd name="connsiteX277" fmla="*/ 3970353 w 4833822"/>
              <a:gd name="connsiteY277" fmla="*/ 1555247 h 6675633"/>
              <a:gd name="connsiteX278" fmla="*/ 4036204 w 4833822"/>
              <a:gd name="connsiteY278" fmla="*/ 1488945 h 6675633"/>
              <a:gd name="connsiteX279" fmla="*/ 915320 w 4833822"/>
              <a:gd name="connsiteY279" fmla="*/ 1230516 h 6675633"/>
              <a:gd name="connsiteX280" fmla="*/ 1020430 w 4833822"/>
              <a:gd name="connsiteY280" fmla="*/ 1911278 h 6675633"/>
              <a:gd name="connsiteX281" fmla="*/ 811383 w 4833822"/>
              <a:gd name="connsiteY281" fmla="*/ 1871692 h 6675633"/>
              <a:gd name="connsiteX282" fmla="*/ 915320 w 4833822"/>
              <a:gd name="connsiteY282" fmla="*/ 1230516 h 6675633"/>
              <a:gd name="connsiteX283" fmla="*/ 2447237 w 4833822"/>
              <a:gd name="connsiteY283" fmla="*/ 95742 h 6675633"/>
              <a:gd name="connsiteX284" fmla="*/ 2465153 w 4833822"/>
              <a:gd name="connsiteY284" fmla="*/ 150394 h 6675633"/>
              <a:gd name="connsiteX285" fmla="*/ 2908975 w 4833822"/>
              <a:gd name="connsiteY285" fmla="*/ 1283064 h 6675633"/>
              <a:gd name="connsiteX286" fmla="*/ 3113822 w 4833822"/>
              <a:gd name="connsiteY286" fmla="*/ 2332928 h 6675633"/>
              <a:gd name="connsiteX287" fmla="*/ 3282263 w 4833822"/>
              <a:gd name="connsiteY287" fmla="*/ 1652006 h 6675633"/>
              <a:gd name="connsiteX288" fmla="*/ 3257173 w 4833822"/>
              <a:gd name="connsiteY288" fmla="*/ 1512237 h 6675633"/>
              <a:gd name="connsiteX289" fmla="*/ 3278681 w 4833822"/>
              <a:gd name="connsiteY289" fmla="*/ 1422641 h 6675633"/>
              <a:gd name="connsiteX290" fmla="*/ 3361107 w 4833822"/>
              <a:gd name="connsiteY290" fmla="*/ 1479984 h 6675633"/>
              <a:gd name="connsiteX291" fmla="*/ 3884339 w 4833822"/>
              <a:gd name="connsiteY291" fmla="*/ 2791654 h 6675633"/>
              <a:gd name="connsiteX292" fmla="*/ 3776823 w 4833822"/>
              <a:gd name="connsiteY292" fmla="*/ 3411649 h 6675633"/>
              <a:gd name="connsiteX293" fmla="*/ 4002606 w 4833822"/>
              <a:gd name="connsiteY293" fmla="*/ 3193040 h 6675633"/>
              <a:gd name="connsiteX294" fmla="*/ 4059943 w 4833822"/>
              <a:gd name="connsiteY294" fmla="*/ 3128529 h 6675633"/>
              <a:gd name="connsiteX295" fmla="*/ 4117286 w 4833822"/>
              <a:gd name="connsiteY295" fmla="*/ 3203791 h 6675633"/>
              <a:gd name="connsiteX296" fmla="*/ 4131625 w 4833822"/>
              <a:gd name="connsiteY296" fmla="*/ 4017313 h 6675633"/>
              <a:gd name="connsiteX297" fmla="*/ 3755321 w 4833822"/>
              <a:gd name="connsiteY297" fmla="*/ 4848755 h 6675633"/>
              <a:gd name="connsiteX298" fmla="*/ 3723067 w 4833822"/>
              <a:gd name="connsiteY298" fmla="*/ 4924012 h 6675633"/>
              <a:gd name="connsiteX299" fmla="*/ 4099366 w 4833822"/>
              <a:gd name="connsiteY299" fmla="*/ 4863088 h 6675633"/>
              <a:gd name="connsiteX300" fmla="*/ 4550927 w 4833822"/>
              <a:gd name="connsiteY300" fmla="*/ 5214302 h 6675633"/>
              <a:gd name="connsiteX301" fmla="*/ 4604683 w 4833822"/>
              <a:gd name="connsiteY301" fmla="*/ 5314649 h 6675633"/>
              <a:gd name="connsiteX302" fmla="*/ 4576011 w 4833822"/>
              <a:gd name="connsiteY302" fmla="*/ 6156842 h 6675633"/>
              <a:gd name="connsiteX303" fmla="*/ 4432660 w 4833822"/>
              <a:gd name="connsiteY303" fmla="*/ 6217766 h 6675633"/>
              <a:gd name="connsiteX304" fmla="*/ 3999019 w 4833822"/>
              <a:gd name="connsiteY304" fmla="*/ 6450713 h 6675633"/>
              <a:gd name="connsiteX305" fmla="*/ 3192667 w 4833822"/>
              <a:gd name="connsiteY305" fmla="*/ 6382620 h 6675633"/>
              <a:gd name="connsiteX306" fmla="*/ 2662265 w 4833822"/>
              <a:gd name="connsiteY306" fmla="*/ 5751872 h 6675633"/>
              <a:gd name="connsiteX307" fmla="*/ 2680186 w 4833822"/>
              <a:gd name="connsiteY307" fmla="*/ 6070828 h 6675633"/>
              <a:gd name="connsiteX308" fmla="*/ 2655096 w 4833822"/>
              <a:gd name="connsiteY308" fmla="*/ 6382620 h 6675633"/>
              <a:gd name="connsiteX309" fmla="*/ 2063771 w 4833822"/>
              <a:gd name="connsiteY309" fmla="*/ 6669322 h 6675633"/>
              <a:gd name="connsiteX310" fmla="*/ 1827242 w 4833822"/>
              <a:gd name="connsiteY310" fmla="*/ 6619149 h 6675633"/>
              <a:gd name="connsiteX311" fmla="*/ 1594295 w 4833822"/>
              <a:gd name="connsiteY311" fmla="*/ 6077997 h 6675633"/>
              <a:gd name="connsiteX312" fmla="*/ 1952673 w 4833822"/>
              <a:gd name="connsiteY312" fmla="*/ 5544009 h 6675633"/>
              <a:gd name="connsiteX313" fmla="*/ 2020761 w 4833822"/>
              <a:gd name="connsiteY313" fmla="*/ 5411409 h 6675633"/>
              <a:gd name="connsiteX314" fmla="*/ 1841575 w 4833822"/>
              <a:gd name="connsiteY314" fmla="*/ 5554760 h 6675633"/>
              <a:gd name="connsiteX315" fmla="*/ 884697 w 4833822"/>
              <a:gd name="connsiteY315" fmla="*/ 6300193 h 6675633"/>
              <a:gd name="connsiteX316" fmla="*/ 547826 w 4833822"/>
              <a:gd name="connsiteY316" fmla="*/ 6332446 h 6675633"/>
              <a:gd name="connsiteX317" fmla="*/ 357883 w 4833822"/>
              <a:gd name="connsiteY317" fmla="*/ 6275109 h 6675633"/>
              <a:gd name="connsiteX318" fmla="*/ 89095 w 4833822"/>
              <a:gd name="connsiteY318" fmla="*/ 5848632 h 6675633"/>
              <a:gd name="connsiteX319" fmla="*/ 46091 w 4833822"/>
              <a:gd name="connsiteY319" fmla="*/ 5497423 h 6675633"/>
              <a:gd name="connsiteX320" fmla="*/ 440310 w 4833822"/>
              <a:gd name="connsiteY320" fmla="*/ 4848755 h 6675633"/>
              <a:gd name="connsiteX321" fmla="*/ 1020884 w 4833822"/>
              <a:gd name="connsiteY321" fmla="*/ 4898928 h 6675633"/>
              <a:gd name="connsiteX322" fmla="*/ 798688 w 4833822"/>
              <a:gd name="connsiteY322" fmla="*/ 4726906 h 6675633"/>
              <a:gd name="connsiteX323" fmla="*/ 766435 w 4833822"/>
              <a:gd name="connsiteY323" fmla="*/ 4669563 h 6675633"/>
              <a:gd name="connsiteX324" fmla="*/ 838110 w 4833822"/>
              <a:gd name="connsiteY324" fmla="*/ 4648061 h 6675633"/>
              <a:gd name="connsiteX325" fmla="*/ 1060306 w 4833822"/>
              <a:gd name="connsiteY325" fmla="*/ 4741239 h 6675633"/>
              <a:gd name="connsiteX326" fmla="*/ 777186 w 4833822"/>
              <a:gd name="connsiteY326" fmla="*/ 4243091 h 6675633"/>
              <a:gd name="connsiteX327" fmla="*/ 723430 w 4833822"/>
              <a:gd name="connsiteY327" fmla="*/ 3709108 h 6675633"/>
              <a:gd name="connsiteX328" fmla="*/ 727012 w 4833822"/>
              <a:gd name="connsiteY328" fmla="*/ 3010267 h 6675633"/>
              <a:gd name="connsiteX329" fmla="*/ 762853 w 4833822"/>
              <a:gd name="connsiteY329" fmla="*/ 2877667 h 6675633"/>
              <a:gd name="connsiteX330" fmla="*/ 1017302 w 4833822"/>
              <a:gd name="connsiteY330" fmla="*/ 3178702 h 6675633"/>
              <a:gd name="connsiteX331" fmla="*/ 1139151 w 4833822"/>
              <a:gd name="connsiteY331" fmla="*/ 3218124 h 6675633"/>
              <a:gd name="connsiteX332" fmla="*/ 1110480 w 4833822"/>
              <a:gd name="connsiteY332" fmla="*/ 3107026 h 6675633"/>
              <a:gd name="connsiteX333" fmla="*/ 1135564 w 4833822"/>
              <a:gd name="connsiteY333" fmla="*/ 2218248 h 6675633"/>
              <a:gd name="connsiteX334" fmla="*/ 1493942 w 4833822"/>
              <a:gd name="connsiteY334" fmla="*/ 1558828 h 6675633"/>
              <a:gd name="connsiteX335" fmla="*/ 1547703 w 4833822"/>
              <a:gd name="connsiteY335" fmla="*/ 1505073 h 6675633"/>
              <a:gd name="connsiteX336" fmla="*/ 1597877 w 4833822"/>
              <a:gd name="connsiteY336" fmla="*/ 1598251 h 6675633"/>
              <a:gd name="connsiteX337" fmla="*/ 2070940 w 4833822"/>
              <a:gd name="connsiteY337" fmla="*/ 2372350 h 6675633"/>
              <a:gd name="connsiteX338" fmla="*/ 1926239 w 4833822"/>
              <a:gd name="connsiteY338" fmla="*/ 1633523 h 6675633"/>
              <a:gd name="connsiteX339" fmla="*/ 2386314 w 4833822"/>
              <a:gd name="connsiteY339" fmla="*/ 121723 h 6675633"/>
              <a:gd name="connsiteX340" fmla="*/ 2447237 w 4833822"/>
              <a:gd name="connsiteY340" fmla="*/ 95742 h 6675633"/>
              <a:gd name="connsiteX0" fmla="*/ 2144854 w 4833822"/>
              <a:gd name="connsiteY0" fmla="*/ 6336154 h 6709803"/>
              <a:gd name="connsiteX1" fmla="*/ 2053020 w 4833822"/>
              <a:gd name="connsiteY1" fmla="*/ 6345114 h 6709803"/>
              <a:gd name="connsiteX2" fmla="*/ 1959837 w 4833822"/>
              <a:gd name="connsiteY2" fmla="*/ 6420372 h 6709803"/>
              <a:gd name="connsiteX3" fmla="*/ 2045851 w 4833822"/>
              <a:gd name="connsiteY3" fmla="*/ 6538639 h 6709803"/>
              <a:gd name="connsiteX4" fmla="*/ 2042269 w 4833822"/>
              <a:gd name="connsiteY4" fmla="*/ 6441874 h 6709803"/>
              <a:gd name="connsiteX5" fmla="*/ 2106775 w 4833822"/>
              <a:gd name="connsiteY5" fmla="*/ 6377367 h 6709803"/>
              <a:gd name="connsiteX6" fmla="*/ 2128277 w 4833822"/>
              <a:gd name="connsiteY6" fmla="*/ 6449043 h 6709803"/>
              <a:gd name="connsiteX7" fmla="*/ 2164118 w 4833822"/>
              <a:gd name="connsiteY7" fmla="*/ 6499216 h 6709803"/>
              <a:gd name="connsiteX8" fmla="*/ 2232206 w 4833822"/>
              <a:gd name="connsiteY8" fmla="*/ 6463381 h 6709803"/>
              <a:gd name="connsiteX9" fmla="*/ 2228624 w 4833822"/>
              <a:gd name="connsiteY9" fmla="*/ 6370198 h 6709803"/>
              <a:gd name="connsiteX10" fmla="*/ 2144854 w 4833822"/>
              <a:gd name="connsiteY10" fmla="*/ 6336154 h 6709803"/>
              <a:gd name="connsiteX11" fmla="*/ 2508163 w 4833822"/>
              <a:gd name="connsiteY11" fmla="*/ 6305692 h 6709803"/>
              <a:gd name="connsiteX12" fmla="*/ 2407811 w 4833822"/>
              <a:gd name="connsiteY12" fmla="*/ 6613902 h 6709803"/>
              <a:gd name="connsiteX13" fmla="*/ 2508163 w 4833822"/>
              <a:gd name="connsiteY13" fmla="*/ 6305692 h 6709803"/>
              <a:gd name="connsiteX14" fmla="*/ 2215080 w 4833822"/>
              <a:gd name="connsiteY14" fmla="*/ 6221157 h 6709803"/>
              <a:gd name="connsiteX15" fmla="*/ 2171282 w 4833822"/>
              <a:gd name="connsiteY15" fmla="*/ 6226847 h 6709803"/>
              <a:gd name="connsiteX16" fmla="*/ 2350473 w 4833822"/>
              <a:gd name="connsiteY16" fmla="*/ 6506386 h 6709803"/>
              <a:gd name="connsiteX17" fmla="*/ 2393478 w 4833822"/>
              <a:gd name="connsiteY17" fmla="*/ 6323612 h 6709803"/>
              <a:gd name="connsiteX18" fmla="*/ 2252871 w 4833822"/>
              <a:gd name="connsiteY18" fmla="*/ 6222312 h 6709803"/>
              <a:gd name="connsiteX19" fmla="*/ 2215080 w 4833822"/>
              <a:gd name="connsiteY19" fmla="*/ 6221157 h 6709803"/>
              <a:gd name="connsiteX20" fmla="*/ 3767359 w 4833822"/>
              <a:gd name="connsiteY20" fmla="*/ 6102199 h 6709803"/>
              <a:gd name="connsiteX21" fmla="*/ 3913003 w 4833822"/>
              <a:gd name="connsiteY21" fmla="*/ 6183842 h 6709803"/>
              <a:gd name="connsiteX22" fmla="*/ 3930923 w 4833822"/>
              <a:gd name="connsiteY22" fmla="*/ 6208931 h 6709803"/>
              <a:gd name="connsiteX23" fmla="*/ 3923759 w 4833822"/>
              <a:gd name="connsiteY23" fmla="*/ 6234016 h 6709803"/>
              <a:gd name="connsiteX24" fmla="*/ 3672890 w 4833822"/>
              <a:gd name="connsiteY24" fmla="*/ 6216095 h 6709803"/>
              <a:gd name="connsiteX25" fmla="*/ 3672890 w 4833822"/>
              <a:gd name="connsiteY25" fmla="*/ 6148006 h 6709803"/>
              <a:gd name="connsiteX26" fmla="*/ 3708731 w 4833822"/>
              <a:gd name="connsiteY26" fmla="*/ 6122917 h 6709803"/>
              <a:gd name="connsiteX27" fmla="*/ 3767359 w 4833822"/>
              <a:gd name="connsiteY27" fmla="*/ 6102199 h 6709803"/>
              <a:gd name="connsiteX28" fmla="*/ 3779366 w 4833822"/>
              <a:gd name="connsiteY28" fmla="*/ 6062388 h 6709803"/>
              <a:gd name="connsiteX29" fmla="*/ 3637059 w 4833822"/>
              <a:gd name="connsiteY29" fmla="*/ 6087083 h 6709803"/>
              <a:gd name="connsiteX30" fmla="*/ 3497289 w 4833822"/>
              <a:gd name="connsiteY30" fmla="*/ 6269851 h 6709803"/>
              <a:gd name="connsiteX31" fmla="*/ 3615557 w 4833822"/>
              <a:gd name="connsiteY31" fmla="*/ 6212514 h 6709803"/>
              <a:gd name="connsiteX32" fmla="*/ 3852086 w 4833822"/>
              <a:gd name="connsiteY32" fmla="*/ 6370198 h 6709803"/>
              <a:gd name="connsiteX33" fmla="*/ 3952433 w 4833822"/>
              <a:gd name="connsiteY33" fmla="*/ 6198176 h 6709803"/>
              <a:gd name="connsiteX34" fmla="*/ 3945496 w 4833822"/>
              <a:gd name="connsiteY34" fmla="*/ 6181371 h 6709803"/>
              <a:gd name="connsiteX35" fmla="*/ 3938093 w 4833822"/>
              <a:gd name="connsiteY35" fmla="*/ 6181371 h 6709803"/>
              <a:gd name="connsiteX36" fmla="*/ 3927341 w 4833822"/>
              <a:gd name="connsiteY36" fmla="*/ 6181371 h 6709803"/>
              <a:gd name="connsiteX37" fmla="*/ 3909418 w 4833822"/>
              <a:gd name="connsiteY37" fmla="*/ 6176664 h 6709803"/>
              <a:gd name="connsiteX38" fmla="*/ 3920171 w 4833822"/>
              <a:gd name="connsiteY38" fmla="*/ 6176664 h 6709803"/>
              <a:gd name="connsiteX39" fmla="*/ 3945252 w 4833822"/>
              <a:gd name="connsiteY39" fmla="*/ 6180781 h 6709803"/>
              <a:gd name="connsiteX40" fmla="*/ 3928739 w 4833822"/>
              <a:gd name="connsiteY40" fmla="*/ 6140781 h 6709803"/>
              <a:gd name="connsiteX41" fmla="*/ 3822967 w 4833822"/>
              <a:gd name="connsiteY41" fmla="*/ 6064683 h 6709803"/>
              <a:gd name="connsiteX42" fmla="*/ 3779366 w 4833822"/>
              <a:gd name="connsiteY42" fmla="*/ 6062388 h 6709803"/>
              <a:gd name="connsiteX43" fmla="*/ 4196131 w 4833822"/>
              <a:gd name="connsiteY43" fmla="*/ 5918642 h 6709803"/>
              <a:gd name="connsiteX44" fmla="*/ 4235548 w 4833822"/>
              <a:gd name="connsiteY44" fmla="*/ 6148007 h 6709803"/>
              <a:gd name="connsiteX45" fmla="*/ 4454163 w 4833822"/>
              <a:gd name="connsiteY45" fmla="*/ 6151589 h 6709803"/>
              <a:gd name="connsiteX46" fmla="*/ 4196131 w 4833822"/>
              <a:gd name="connsiteY46" fmla="*/ 5918642 h 6709803"/>
              <a:gd name="connsiteX47" fmla="*/ 1174995 w 4833822"/>
              <a:gd name="connsiteY47" fmla="*/ 5603264 h 6709803"/>
              <a:gd name="connsiteX48" fmla="*/ 1250253 w 4833822"/>
              <a:gd name="connsiteY48" fmla="*/ 5649856 h 6709803"/>
              <a:gd name="connsiteX49" fmla="*/ 1035224 w 4833822"/>
              <a:gd name="connsiteY49" fmla="*/ 5760949 h 6709803"/>
              <a:gd name="connsiteX50" fmla="*/ 981463 w 4833822"/>
              <a:gd name="connsiteY50" fmla="*/ 5735865 h 6709803"/>
              <a:gd name="connsiteX51" fmla="*/ 1174995 w 4833822"/>
              <a:gd name="connsiteY51" fmla="*/ 5603264 h 6709803"/>
              <a:gd name="connsiteX52" fmla="*/ 3960412 w 4833822"/>
              <a:gd name="connsiteY52" fmla="*/ 5573989 h 6709803"/>
              <a:gd name="connsiteX53" fmla="*/ 4095776 w 4833822"/>
              <a:gd name="connsiteY53" fmla="*/ 5631934 h 6709803"/>
              <a:gd name="connsiteX54" fmla="*/ 4052767 w 4833822"/>
              <a:gd name="connsiteY54" fmla="*/ 5660604 h 6709803"/>
              <a:gd name="connsiteX55" fmla="*/ 3852081 w 4833822"/>
              <a:gd name="connsiteY55" fmla="*/ 5628353 h 6709803"/>
              <a:gd name="connsiteX56" fmla="*/ 3859245 w 4833822"/>
              <a:gd name="connsiteY56" fmla="*/ 5592514 h 6709803"/>
              <a:gd name="connsiteX57" fmla="*/ 3917370 w 4833822"/>
              <a:gd name="connsiteY57" fmla="*/ 5574989 h 6709803"/>
              <a:gd name="connsiteX58" fmla="*/ 3960412 w 4833822"/>
              <a:gd name="connsiteY58" fmla="*/ 5573989 h 6709803"/>
              <a:gd name="connsiteX59" fmla="*/ 2177948 w 4833822"/>
              <a:gd name="connsiteY59" fmla="*/ 5479739 h 6709803"/>
              <a:gd name="connsiteX60" fmla="*/ 2146198 w 4833822"/>
              <a:gd name="connsiteY60" fmla="*/ 5502921 h 6709803"/>
              <a:gd name="connsiteX61" fmla="*/ 1680303 w 4833822"/>
              <a:gd name="connsiteY61" fmla="*/ 6201763 h 6709803"/>
              <a:gd name="connsiteX62" fmla="*/ 1762730 w 4833822"/>
              <a:gd name="connsiteY62" fmla="*/ 6563723 h 6709803"/>
              <a:gd name="connsiteX63" fmla="*/ 1802152 w 4833822"/>
              <a:gd name="connsiteY63" fmla="*/ 6284190 h 6709803"/>
              <a:gd name="connsiteX64" fmla="*/ 2081691 w 4833822"/>
              <a:gd name="connsiteY64" fmla="*/ 6126500 h 6709803"/>
              <a:gd name="connsiteX65" fmla="*/ 1845157 w 4833822"/>
              <a:gd name="connsiteY65" fmla="*/ 6208927 h 6709803"/>
              <a:gd name="connsiteX66" fmla="*/ 1744810 w 4833822"/>
              <a:gd name="connsiteY66" fmla="*/ 6180261 h 6709803"/>
              <a:gd name="connsiteX67" fmla="*/ 2060189 w 4833822"/>
              <a:gd name="connsiteY67" fmla="*/ 6026158 h 6709803"/>
              <a:gd name="connsiteX68" fmla="*/ 2178451 w 4833822"/>
              <a:gd name="connsiteY68" fmla="*/ 5965228 h 6709803"/>
              <a:gd name="connsiteX69" fmla="*/ 2293136 w 4833822"/>
              <a:gd name="connsiteY69" fmla="*/ 5499339 h 6709803"/>
              <a:gd name="connsiteX70" fmla="*/ 1999259 w 4833822"/>
              <a:gd name="connsiteY70" fmla="*/ 5915060 h 6709803"/>
              <a:gd name="connsiteX71" fmla="*/ 2196371 w 4833822"/>
              <a:gd name="connsiteY71" fmla="*/ 5485001 h 6709803"/>
              <a:gd name="connsiteX72" fmla="*/ 2177948 w 4833822"/>
              <a:gd name="connsiteY72" fmla="*/ 5479739 h 6709803"/>
              <a:gd name="connsiteX73" fmla="*/ 2511745 w 4833822"/>
              <a:gd name="connsiteY73" fmla="*/ 5467086 h 6709803"/>
              <a:gd name="connsiteX74" fmla="*/ 2482010 w 4833822"/>
              <a:gd name="connsiteY74" fmla="*/ 5695382 h 6709803"/>
              <a:gd name="connsiteX75" fmla="*/ 2486655 w 4833822"/>
              <a:gd name="connsiteY75" fmla="*/ 5760947 h 6709803"/>
              <a:gd name="connsiteX76" fmla="*/ 2514429 w 4833822"/>
              <a:gd name="connsiteY76" fmla="*/ 5776626 h 6709803"/>
              <a:gd name="connsiteX77" fmla="*/ 2526077 w 4833822"/>
              <a:gd name="connsiteY77" fmla="*/ 5800372 h 6709803"/>
              <a:gd name="connsiteX78" fmla="*/ 2486655 w 4833822"/>
              <a:gd name="connsiteY78" fmla="*/ 5760950 h 6709803"/>
              <a:gd name="connsiteX79" fmla="*/ 2486655 w 4833822"/>
              <a:gd name="connsiteY79" fmla="*/ 5760953 h 6709803"/>
              <a:gd name="connsiteX80" fmla="*/ 2440069 w 4833822"/>
              <a:gd name="connsiteY80" fmla="*/ 6036909 h 6709803"/>
              <a:gd name="connsiteX81" fmla="*/ 2375563 w 4833822"/>
              <a:gd name="connsiteY81" fmla="*/ 5599681 h 6709803"/>
              <a:gd name="connsiteX82" fmla="*/ 2296718 w 4833822"/>
              <a:gd name="connsiteY82" fmla="*/ 5968816 h 6709803"/>
              <a:gd name="connsiteX83" fmla="*/ 2429318 w 4833822"/>
              <a:gd name="connsiteY83" fmla="*/ 6090665 h 6709803"/>
              <a:gd name="connsiteX84" fmla="*/ 2493825 w 4833822"/>
              <a:gd name="connsiteY84" fmla="*/ 5990318 h 6709803"/>
              <a:gd name="connsiteX85" fmla="*/ 2529665 w 4833822"/>
              <a:gd name="connsiteY85" fmla="*/ 5800375 h 6709803"/>
              <a:gd name="connsiteX86" fmla="*/ 2511745 w 4833822"/>
              <a:gd name="connsiteY86" fmla="*/ 5467086 h 6709803"/>
              <a:gd name="connsiteX87" fmla="*/ 2808528 w 4833822"/>
              <a:gd name="connsiteY87" fmla="*/ 5464620 h 6709803"/>
              <a:gd name="connsiteX88" fmla="*/ 2784115 w 4833822"/>
              <a:gd name="connsiteY88" fmla="*/ 5477837 h 6709803"/>
              <a:gd name="connsiteX89" fmla="*/ 2798448 w 4833822"/>
              <a:gd name="connsiteY89" fmla="*/ 5553095 h 6709803"/>
              <a:gd name="connsiteX90" fmla="*/ 2880875 w 4833822"/>
              <a:gd name="connsiteY90" fmla="*/ 5667775 h 6709803"/>
              <a:gd name="connsiteX91" fmla="*/ 3142493 w 4833822"/>
              <a:gd name="connsiteY91" fmla="*/ 5997487 h 6709803"/>
              <a:gd name="connsiteX92" fmla="*/ 2891625 w 4833822"/>
              <a:gd name="connsiteY92" fmla="*/ 5832628 h 6709803"/>
              <a:gd name="connsiteX93" fmla="*/ 2683768 w 4833822"/>
              <a:gd name="connsiteY93" fmla="*/ 5588930 h 6709803"/>
              <a:gd name="connsiteX94" fmla="*/ 2651515 w 4833822"/>
              <a:gd name="connsiteY94" fmla="*/ 5614019 h 6709803"/>
              <a:gd name="connsiteX95" fmla="*/ 2866541 w 4833822"/>
              <a:gd name="connsiteY95" fmla="*/ 5857718 h 6709803"/>
              <a:gd name="connsiteX96" fmla="*/ 3389773 w 4833822"/>
              <a:gd name="connsiteY96" fmla="*/ 6456212 h 6709803"/>
              <a:gd name="connsiteX97" fmla="*/ 3637059 w 4833822"/>
              <a:gd name="connsiteY97" fmla="*/ 6499216 h 6709803"/>
              <a:gd name="connsiteX98" fmla="*/ 3246422 w 4833822"/>
              <a:gd name="connsiteY98" fmla="*/ 6130087 h 6709803"/>
              <a:gd name="connsiteX99" fmla="*/ 3400524 w 4833822"/>
              <a:gd name="connsiteY99" fmla="*/ 6180261 h 6709803"/>
              <a:gd name="connsiteX100" fmla="*/ 3336018 w 4833822"/>
              <a:gd name="connsiteY100" fmla="*/ 6033322 h 6709803"/>
              <a:gd name="connsiteX101" fmla="*/ 3095901 w 4833822"/>
              <a:gd name="connsiteY101" fmla="*/ 5771709 h 6709803"/>
              <a:gd name="connsiteX102" fmla="*/ 2862954 w 4833822"/>
              <a:gd name="connsiteY102" fmla="*/ 5502921 h 6709803"/>
              <a:gd name="connsiteX103" fmla="*/ 2808528 w 4833822"/>
              <a:gd name="connsiteY103" fmla="*/ 5464620 h 6709803"/>
              <a:gd name="connsiteX104" fmla="*/ 1587125 w 4833822"/>
              <a:gd name="connsiteY104" fmla="*/ 5420495 h 6709803"/>
              <a:gd name="connsiteX105" fmla="*/ 798688 w 4833822"/>
              <a:gd name="connsiteY105" fmla="*/ 5628358 h 6709803"/>
              <a:gd name="connsiteX106" fmla="*/ 780768 w 4833822"/>
              <a:gd name="connsiteY106" fmla="*/ 6251936 h 6709803"/>
              <a:gd name="connsiteX107" fmla="*/ 791519 w 4833822"/>
              <a:gd name="connsiteY107" fmla="*/ 6058412 h 6709803"/>
              <a:gd name="connsiteX108" fmla="*/ 709092 w 4833822"/>
              <a:gd name="connsiteY108" fmla="*/ 5696446 h 6709803"/>
              <a:gd name="connsiteX109" fmla="*/ 368634 w 4833822"/>
              <a:gd name="connsiteY109" fmla="*/ 5707197 h 6709803"/>
              <a:gd name="connsiteX110" fmla="*/ 332793 w 4833822"/>
              <a:gd name="connsiteY110" fmla="*/ 5732287 h 6709803"/>
              <a:gd name="connsiteX111" fmla="*/ 368634 w 4833822"/>
              <a:gd name="connsiteY111" fmla="*/ 5746620 h 6709803"/>
              <a:gd name="connsiteX112" fmla="*/ 350714 w 4833822"/>
              <a:gd name="connsiteY112" fmla="*/ 6047660 h 6709803"/>
              <a:gd name="connsiteX113" fmla="*/ 447479 w 4833822"/>
              <a:gd name="connsiteY113" fmla="*/ 6112167 h 6709803"/>
              <a:gd name="connsiteX114" fmla="*/ 486896 w 4833822"/>
              <a:gd name="connsiteY114" fmla="*/ 6011820 h 6709803"/>
              <a:gd name="connsiteX115" fmla="*/ 468981 w 4833822"/>
              <a:gd name="connsiteY115" fmla="*/ 5893553 h 6709803"/>
              <a:gd name="connsiteX116" fmla="*/ 372216 w 4833822"/>
              <a:gd name="connsiteY116" fmla="*/ 6001069 h 6709803"/>
              <a:gd name="connsiteX117" fmla="*/ 382967 w 4833822"/>
              <a:gd name="connsiteY117" fmla="*/ 5850548 h 6709803"/>
              <a:gd name="connsiteX118" fmla="*/ 497647 w 4833822"/>
              <a:gd name="connsiteY118" fmla="*/ 5811126 h 6709803"/>
              <a:gd name="connsiteX119" fmla="*/ 569323 w 4833822"/>
              <a:gd name="connsiteY119" fmla="*/ 5925811 h 6709803"/>
              <a:gd name="connsiteX120" fmla="*/ 580074 w 4833822"/>
              <a:gd name="connsiteY120" fmla="*/ 6137251 h 6709803"/>
              <a:gd name="connsiteX121" fmla="*/ 612332 w 4833822"/>
              <a:gd name="connsiteY121" fmla="*/ 5893553 h 6709803"/>
              <a:gd name="connsiteX122" fmla="*/ 497647 w 4833822"/>
              <a:gd name="connsiteY122" fmla="*/ 5660606 h 6709803"/>
              <a:gd name="connsiteX123" fmla="*/ 730594 w 4833822"/>
              <a:gd name="connsiteY123" fmla="*/ 6065575 h 6709803"/>
              <a:gd name="connsiteX124" fmla="*/ 547826 w 4833822"/>
              <a:gd name="connsiteY124" fmla="*/ 6230434 h 6709803"/>
              <a:gd name="connsiteX125" fmla="*/ 834528 w 4833822"/>
              <a:gd name="connsiteY125" fmla="*/ 6262687 h 6709803"/>
              <a:gd name="connsiteX126" fmla="*/ 1533370 w 4833822"/>
              <a:gd name="connsiteY126" fmla="*/ 5746620 h 6709803"/>
              <a:gd name="connsiteX127" fmla="*/ 1633712 w 4833822"/>
              <a:gd name="connsiteY127" fmla="*/ 5614019 h 6709803"/>
              <a:gd name="connsiteX128" fmla="*/ 1142733 w 4833822"/>
              <a:gd name="connsiteY128" fmla="*/ 5929393 h 6709803"/>
              <a:gd name="connsiteX129" fmla="*/ 1031635 w 4833822"/>
              <a:gd name="connsiteY129" fmla="*/ 5958065 h 6709803"/>
              <a:gd name="connsiteX130" fmla="*/ 1096142 w 4833822"/>
              <a:gd name="connsiteY130" fmla="*/ 5857718 h 6709803"/>
              <a:gd name="connsiteX131" fmla="*/ 1587125 w 4833822"/>
              <a:gd name="connsiteY131" fmla="*/ 5420495 h 6709803"/>
              <a:gd name="connsiteX132" fmla="*/ 3072607 w 4833822"/>
              <a:gd name="connsiteY132" fmla="*/ 5411535 h 6709803"/>
              <a:gd name="connsiteX133" fmla="*/ 2988391 w 4833822"/>
              <a:gd name="connsiteY133" fmla="*/ 5445579 h 6709803"/>
              <a:gd name="connsiteX134" fmla="*/ 3038564 w 4833822"/>
              <a:gd name="connsiteY134" fmla="*/ 5556677 h 6709803"/>
              <a:gd name="connsiteX135" fmla="*/ 3407693 w 4833822"/>
              <a:gd name="connsiteY135" fmla="*/ 5972398 h 6709803"/>
              <a:gd name="connsiteX136" fmla="*/ 3576134 w 4833822"/>
              <a:gd name="connsiteY136" fmla="*/ 6011820 h 6709803"/>
              <a:gd name="connsiteX137" fmla="*/ 4002606 w 4833822"/>
              <a:gd name="connsiteY137" fmla="*/ 6115749 h 6709803"/>
              <a:gd name="connsiteX138" fmla="*/ 4124455 w 4833822"/>
              <a:gd name="connsiteY138" fmla="*/ 6198176 h 6709803"/>
              <a:gd name="connsiteX139" fmla="*/ 3586885 w 4833822"/>
              <a:gd name="connsiteY139" fmla="*/ 5649855 h 6709803"/>
              <a:gd name="connsiteX140" fmla="*/ 3339600 w 4833822"/>
              <a:gd name="connsiteY140" fmla="*/ 5506503 h 6709803"/>
              <a:gd name="connsiteX141" fmla="*/ 3551045 w 4833822"/>
              <a:gd name="connsiteY141" fmla="*/ 5682113 h 6709803"/>
              <a:gd name="connsiteX142" fmla="*/ 3658561 w 4833822"/>
              <a:gd name="connsiteY142" fmla="*/ 5864887 h 6709803"/>
              <a:gd name="connsiteX143" fmla="*/ 3536712 w 4833822"/>
              <a:gd name="connsiteY143" fmla="*/ 5789624 h 6709803"/>
              <a:gd name="connsiteX144" fmla="*/ 3167577 w 4833822"/>
              <a:gd name="connsiteY144" fmla="*/ 5452748 h 6709803"/>
              <a:gd name="connsiteX145" fmla="*/ 3072607 w 4833822"/>
              <a:gd name="connsiteY145" fmla="*/ 5411535 h 6709803"/>
              <a:gd name="connsiteX146" fmla="*/ 1497530 w 4833822"/>
              <a:gd name="connsiteY146" fmla="*/ 5323735 h 6709803"/>
              <a:gd name="connsiteX147" fmla="*/ 644585 w 4833822"/>
              <a:gd name="connsiteY147" fmla="*/ 5449166 h 6709803"/>
              <a:gd name="connsiteX148" fmla="*/ 404469 w 4833822"/>
              <a:gd name="connsiteY148" fmla="*/ 5524423 h 6709803"/>
              <a:gd name="connsiteX149" fmla="*/ 218113 w 4833822"/>
              <a:gd name="connsiteY149" fmla="*/ 5678526 h 6709803"/>
              <a:gd name="connsiteX150" fmla="*/ 347132 w 4833822"/>
              <a:gd name="connsiteY150" fmla="*/ 6198176 h 6709803"/>
              <a:gd name="connsiteX151" fmla="*/ 218113 w 4833822"/>
              <a:gd name="connsiteY151" fmla="*/ 5832628 h 6709803"/>
              <a:gd name="connsiteX152" fmla="*/ 289789 w 4833822"/>
              <a:gd name="connsiteY152" fmla="*/ 5725117 h 6709803"/>
              <a:gd name="connsiteX153" fmla="*/ 271869 w 4833822"/>
              <a:gd name="connsiteY153" fmla="*/ 5710784 h 6709803"/>
              <a:gd name="connsiteX154" fmla="*/ 304127 w 4833822"/>
              <a:gd name="connsiteY154" fmla="*/ 5617601 h 6709803"/>
              <a:gd name="connsiteX155" fmla="*/ 400887 w 4833822"/>
              <a:gd name="connsiteY155" fmla="*/ 5535175 h 6709803"/>
              <a:gd name="connsiteX156" fmla="*/ 404469 w 4833822"/>
              <a:gd name="connsiteY156" fmla="*/ 5528005 h 6709803"/>
              <a:gd name="connsiteX157" fmla="*/ 408056 w 4833822"/>
              <a:gd name="connsiteY157" fmla="*/ 5528005 h 6709803"/>
              <a:gd name="connsiteX158" fmla="*/ 569323 w 4833822"/>
              <a:gd name="connsiteY158" fmla="*/ 5485001 h 6709803"/>
              <a:gd name="connsiteX159" fmla="*/ 777186 w 4833822"/>
              <a:gd name="connsiteY159" fmla="*/ 5596099 h 6709803"/>
              <a:gd name="connsiteX160" fmla="*/ 1250249 w 4833822"/>
              <a:gd name="connsiteY160" fmla="*/ 5427658 h 6709803"/>
              <a:gd name="connsiteX161" fmla="*/ 1497530 w 4833822"/>
              <a:gd name="connsiteY161" fmla="*/ 5323735 h 6709803"/>
              <a:gd name="connsiteX162" fmla="*/ 3393360 w 4833822"/>
              <a:gd name="connsiteY162" fmla="*/ 5282965 h 6709803"/>
              <a:gd name="connsiteX163" fmla="*/ 3271511 w 4833822"/>
              <a:gd name="connsiteY163" fmla="*/ 5320148 h 6709803"/>
              <a:gd name="connsiteX164" fmla="*/ 3486538 w 4833822"/>
              <a:gd name="connsiteY164" fmla="*/ 5449166 h 6709803"/>
              <a:gd name="connsiteX165" fmla="*/ 4092197 w 4833822"/>
              <a:gd name="connsiteY165" fmla="*/ 5782460 h 6709803"/>
              <a:gd name="connsiteX166" fmla="*/ 3873588 w 4833822"/>
              <a:gd name="connsiteY166" fmla="*/ 5782460 h 6709803"/>
              <a:gd name="connsiteX167" fmla="*/ 4002606 w 4833822"/>
              <a:gd name="connsiteY167" fmla="*/ 5911473 h 6709803"/>
              <a:gd name="connsiteX168" fmla="*/ 4106535 w 4833822"/>
              <a:gd name="connsiteY168" fmla="*/ 5882802 h 6709803"/>
              <a:gd name="connsiteX169" fmla="*/ 4325144 w 4833822"/>
              <a:gd name="connsiteY169" fmla="*/ 5556677 h 6709803"/>
              <a:gd name="connsiteX170" fmla="*/ 4038441 w 4833822"/>
              <a:gd name="connsiteY170" fmla="*/ 5467086 h 6709803"/>
              <a:gd name="connsiteX171" fmla="*/ 3624178 w 4833822"/>
              <a:gd name="connsiteY171" fmla="*/ 5453474 h 6709803"/>
              <a:gd name="connsiteX172" fmla="*/ 3486739 w 4833822"/>
              <a:gd name="connsiteY172" fmla="*/ 5427695 h 6709803"/>
              <a:gd name="connsiteX173" fmla="*/ 3486739 w 4833822"/>
              <a:gd name="connsiteY173" fmla="*/ 5431690 h 6709803"/>
              <a:gd name="connsiteX174" fmla="*/ 3485394 w 4833822"/>
              <a:gd name="connsiteY174" fmla="*/ 5429001 h 6709803"/>
              <a:gd name="connsiteX175" fmla="*/ 3486706 w 4833822"/>
              <a:gd name="connsiteY175" fmla="*/ 5427689 h 6709803"/>
              <a:gd name="connsiteX176" fmla="*/ 3486538 w 4833822"/>
              <a:gd name="connsiteY176" fmla="*/ 5427658 h 6709803"/>
              <a:gd name="connsiteX177" fmla="*/ 3543876 w 4833822"/>
              <a:gd name="connsiteY177" fmla="*/ 5366734 h 6709803"/>
              <a:gd name="connsiteX178" fmla="*/ 4518674 w 4833822"/>
              <a:gd name="connsiteY178" fmla="*/ 5513672 h 6709803"/>
              <a:gd name="connsiteX179" fmla="*/ 4328731 w 4833822"/>
              <a:gd name="connsiteY179" fmla="*/ 5710784 h 6709803"/>
              <a:gd name="connsiteX180" fmla="*/ 4457745 w 4833822"/>
              <a:gd name="connsiteY180" fmla="*/ 5639103 h 6709803"/>
              <a:gd name="connsiteX181" fmla="*/ 4579599 w 4833822"/>
              <a:gd name="connsiteY181" fmla="*/ 5631940 h 6709803"/>
              <a:gd name="connsiteX182" fmla="*/ 4500754 w 4833822"/>
              <a:gd name="connsiteY182" fmla="*/ 5710784 h 6709803"/>
              <a:gd name="connsiteX183" fmla="*/ 4314393 w 4833822"/>
              <a:gd name="connsiteY183" fmla="*/ 5943732 h 6709803"/>
              <a:gd name="connsiteX184" fmla="*/ 4346651 w 4833822"/>
              <a:gd name="connsiteY184" fmla="*/ 6008238 h 6709803"/>
              <a:gd name="connsiteX185" fmla="*/ 4403989 w 4833822"/>
              <a:gd name="connsiteY185" fmla="*/ 5958065 h 6709803"/>
              <a:gd name="connsiteX186" fmla="*/ 4482833 w 4833822"/>
              <a:gd name="connsiteY186" fmla="*/ 5768122 h 6709803"/>
              <a:gd name="connsiteX187" fmla="*/ 4590350 w 4833822"/>
              <a:gd name="connsiteY187" fmla="*/ 5746620 h 6709803"/>
              <a:gd name="connsiteX188" fmla="*/ 4608265 w 4833822"/>
              <a:gd name="connsiteY188" fmla="*/ 5829046 h 6709803"/>
              <a:gd name="connsiteX189" fmla="*/ 4608265 w 4833822"/>
              <a:gd name="connsiteY189" fmla="*/ 5832628 h 6709803"/>
              <a:gd name="connsiteX190" fmla="*/ 4421909 w 4833822"/>
              <a:gd name="connsiteY190" fmla="*/ 6044073 h 6709803"/>
              <a:gd name="connsiteX191" fmla="*/ 4608265 w 4833822"/>
              <a:gd name="connsiteY191" fmla="*/ 5832628 h 6709803"/>
              <a:gd name="connsiteX192" fmla="*/ 4611852 w 4833822"/>
              <a:gd name="connsiteY192" fmla="*/ 5829046 h 6709803"/>
              <a:gd name="connsiteX193" fmla="*/ 4611852 w 4833822"/>
              <a:gd name="connsiteY193" fmla="*/ 5825464 h 6709803"/>
              <a:gd name="connsiteX194" fmla="*/ 4694279 w 4833822"/>
              <a:gd name="connsiteY194" fmla="*/ 5811126 h 6709803"/>
              <a:gd name="connsiteX195" fmla="*/ 4651275 w 4833822"/>
              <a:gd name="connsiteY195" fmla="*/ 5635522 h 6709803"/>
              <a:gd name="connsiteX196" fmla="*/ 4572429 w 4833822"/>
              <a:gd name="connsiteY196" fmla="*/ 5517254 h 6709803"/>
              <a:gd name="connsiteX197" fmla="*/ 4583181 w 4833822"/>
              <a:gd name="connsiteY197" fmla="*/ 5424077 h 6709803"/>
              <a:gd name="connsiteX198" fmla="*/ 4436247 w 4833822"/>
              <a:gd name="connsiteY198" fmla="*/ 5377490 h 6709803"/>
              <a:gd name="connsiteX199" fmla="*/ 3504459 w 4833822"/>
              <a:gd name="connsiteY199" fmla="*/ 5291476 h 6709803"/>
              <a:gd name="connsiteX200" fmla="*/ 3393360 w 4833822"/>
              <a:gd name="connsiteY200" fmla="*/ 5282965 h 6709803"/>
              <a:gd name="connsiteX201" fmla="*/ 655337 w 4833822"/>
              <a:gd name="connsiteY201" fmla="*/ 5151707 h 6709803"/>
              <a:gd name="connsiteX202" fmla="*/ 637416 w 4833822"/>
              <a:gd name="connsiteY202" fmla="*/ 5209050 h 6709803"/>
              <a:gd name="connsiteX203" fmla="*/ 863200 w 4833822"/>
              <a:gd name="connsiteY203" fmla="*/ 5312979 h 6709803"/>
              <a:gd name="connsiteX204" fmla="*/ 734181 w 4833822"/>
              <a:gd name="connsiteY204" fmla="*/ 5173214 h 6709803"/>
              <a:gd name="connsiteX205" fmla="*/ 655337 w 4833822"/>
              <a:gd name="connsiteY205" fmla="*/ 5151707 h 6709803"/>
              <a:gd name="connsiteX206" fmla="*/ 465399 w 4833822"/>
              <a:gd name="connsiteY206" fmla="*/ 5112290 h 6709803"/>
              <a:gd name="connsiteX207" fmla="*/ 465399 w 4833822"/>
              <a:gd name="connsiteY207" fmla="*/ 5312979 h 6709803"/>
              <a:gd name="connsiteX208" fmla="*/ 501234 w 4833822"/>
              <a:gd name="connsiteY208" fmla="*/ 5370321 h 6709803"/>
              <a:gd name="connsiteX209" fmla="*/ 554990 w 4833822"/>
              <a:gd name="connsiteY209" fmla="*/ 5316566 h 6709803"/>
              <a:gd name="connsiteX210" fmla="*/ 465399 w 4833822"/>
              <a:gd name="connsiteY210" fmla="*/ 5112290 h 6709803"/>
              <a:gd name="connsiteX211" fmla="*/ 4325169 w 4833822"/>
              <a:gd name="connsiteY211" fmla="*/ 5031393 h 6709803"/>
              <a:gd name="connsiteX212" fmla="*/ 3959602 w 4833822"/>
              <a:gd name="connsiteY212" fmla="*/ 5237721 h 6709803"/>
              <a:gd name="connsiteX213" fmla="*/ 4360985 w 4833822"/>
              <a:gd name="connsiteY213" fmla="*/ 5148125 h 6709803"/>
              <a:gd name="connsiteX214" fmla="*/ 4278558 w 4833822"/>
              <a:gd name="connsiteY214" fmla="*/ 5259223 h 6709803"/>
              <a:gd name="connsiteX215" fmla="*/ 4454163 w 4833822"/>
              <a:gd name="connsiteY215" fmla="*/ 5212632 h 6709803"/>
              <a:gd name="connsiteX216" fmla="*/ 4368153 w 4833822"/>
              <a:gd name="connsiteY216" fmla="*/ 5037027 h 6709803"/>
              <a:gd name="connsiteX217" fmla="*/ 4325169 w 4833822"/>
              <a:gd name="connsiteY217" fmla="*/ 5031393 h 6709803"/>
              <a:gd name="connsiteX218" fmla="*/ 4156709 w 4833822"/>
              <a:gd name="connsiteY218" fmla="*/ 4997605 h 6709803"/>
              <a:gd name="connsiteX219" fmla="*/ 3748157 w 4833822"/>
              <a:gd name="connsiteY219" fmla="*/ 5080031 h 6709803"/>
              <a:gd name="connsiteX220" fmla="*/ 3529543 w 4833822"/>
              <a:gd name="connsiteY220" fmla="*/ 5201880 h 6709803"/>
              <a:gd name="connsiteX221" fmla="*/ 3805494 w 4833822"/>
              <a:gd name="connsiteY221" fmla="*/ 5105121 h 6709803"/>
              <a:gd name="connsiteX222" fmla="*/ 4156709 w 4833822"/>
              <a:gd name="connsiteY222" fmla="*/ 4997605 h 6709803"/>
              <a:gd name="connsiteX223" fmla="*/ 399937 w 4833822"/>
              <a:gd name="connsiteY223" fmla="*/ 4953817 h 6709803"/>
              <a:gd name="connsiteX224" fmla="*/ 210944 w 4833822"/>
              <a:gd name="connsiteY224" fmla="*/ 5033445 h 6709803"/>
              <a:gd name="connsiteX225" fmla="*/ 124936 w 4833822"/>
              <a:gd name="connsiteY225" fmla="*/ 5176796 h 6709803"/>
              <a:gd name="connsiteX226" fmla="*/ 275451 w 4833822"/>
              <a:gd name="connsiteY226" fmla="*/ 5169627 h 6709803"/>
              <a:gd name="connsiteX227" fmla="*/ 304127 w 4833822"/>
              <a:gd name="connsiteY227" fmla="*/ 5187547 h 6709803"/>
              <a:gd name="connsiteX228" fmla="*/ 271869 w 4833822"/>
              <a:gd name="connsiteY228" fmla="*/ 5424077 h 6709803"/>
              <a:gd name="connsiteX229" fmla="*/ 311291 w 4833822"/>
              <a:gd name="connsiteY229" fmla="*/ 5266392 h 6709803"/>
              <a:gd name="connsiteX230" fmla="*/ 243203 w 4833822"/>
              <a:gd name="connsiteY230" fmla="*/ 5058529 h 6709803"/>
              <a:gd name="connsiteX231" fmla="*/ 1214409 w 4833822"/>
              <a:gd name="connsiteY231" fmla="*/ 5037027 h 6709803"/>
              <a:gd name="connsiteX232" fmla="*/ 465399 w 4833822"/>
              <a:gd name="connsiteY232" fmla="*/ 4954600 h 6709803"/>
              <a:gd name="connsiteX233" fmla="*/ 399937 w 4833822"/>
              <a:gd name="connsiteY233" fmla="*/ 4953817 h 6709803"/>
              <a:gd name="connsiteX234" fmla="*/ 2524908 w 4833822"/>
              <a:gd name="connsiteY234" fmla="*/ 3819518 h 6709803"/>
              <a:gd name="connsiteX235" fmla="*/ 2732856 w 4833822"/>
              <a:gd name="connsiteY235" fmla="*/ 4461437 h 6709803"/>
              <a:gd name="connsiteX236" fmla="*/ 2775802 w 4833822"/>
              <a:gd name="connsiteY236" fmla="*/ 4531506 h 6709803"/>
              <a:gd name="connsiteX237" fmla="*/ 2823267 w 4833822"/>
              <a:gd name="connsiteY237" fmla="*/ 4454656 h 6709803"/>
              <a:gd name="connsiteX238" fmla="*/ 2879774 w 4833822"/>
              <a:gd name="connsiteY238" fmla="*/ 4244450 h 6709803"/>
              <a:gd name="connsiteX239" fmla="*/ 2920458 w 4833822"/>
              <a:gd name="connsiteY239" fmla="*/ 4777875 h 6709803"/>
              <a:gd name="connsiteX240" fmla="*/ 3132925 w 4833822"/>
              <a:gd name="connsiteY240" fmla="*/ 4719108 h 6709803"/>
              <a:gd name="connsiteX241" fmla="*/ 2879774 w 4833822"/>
              <a:gd name="connsiteY241" fmla="*/ 5094316 h 6709803"/>
              <a:gd name="connsiteX242" fmla="*/ 2131619 w 4833822"/>
              <a:gd name="connsiteY242" fmla="*/ 5042330 h 6709803"/>
              <a:gd name="connsiteX243" fmla="*/ 1894289 w 4833822"/>
              <a:gd name="connsiteY243" fmla="*/ 4691986 h 6709803"/>
              <a:gd name="connsiteX244" fmla="*/ 2075111 w 4833822"/>
              <a:gd name="connsiteY244" fmla="*/ 4780137 h 6709803"/>
              <a:gd name="connsiteX245" fmla="*/ 2086414 w 4833822"/>
              <a:gd name="connsiteY245" fmla="*/ 4264792 h 6709803"/>
              <a:gd name="connsiteX246" fmla="*/ 2163263 w 4833822"/>
              <a:gd name="connsiteY246" fmla="*/ 4409451 h 6709803"/>
              <a:gd name="connsiteX247" fmla="*/ 2224289 w 4833822"/>
              <a:gd name="connsiteY247" fmla="*/ 4454656 h 6709803"/>
              <a:gd name="connsiteX248" fmla="*/ 2242372 w 4833822"/>
              <a:gd name="connsiteY248" fmla="*/ 4391368 h 6709803"/>
              <a:gd name="connsiteX249" fmla="*/ 2524908 w 4833822"/>
              <a:gd name="connsiteY249" fmla="*/ 3819518 h 6709803"/>
              <a:gd name="connsiteX250" fmla="*/ 2540406 w 4833822"/>
              <a:gd name="connsiteY250" fmla="*/ 3012177 h 6709803"/>
              <a:gd name="connsiteX251" fmla="*/ 2092432 w 4833822"/>
              <a:gd name="connsiteY251" fmla="*/ 3918874 h 6709803"/>
              <a:gd name="connsiteX252" fmla="*/ 2063761 w 4833822"/>
              <a:gd name="connsiteY252" fmla="*/ 4019221 h 6709803"/>
              <a:gd name="connsiteX253" fmla="*/ 1967001 w 4833822"/>
              <a:gd name="connsiteY253" fmla="*/ 3947545 h 6709803"/>
              <a:gd name="connsiteX254" fmla="*/ 1845152 w 4833822"/>
              <a:gd name="connsiteY254" fmla="*/ 3718181 h 6709803"/>
              <a:gd name="connsiteX255" fmla="*/ 1827232 w 4833822"/>
              <a:gd name="connsiteY255" fmla="*/ 4535288 h 6709803"/>
              <a:gd name="connsiteX256" fmla="*/ 1540529 w 4833822"/>
              <a:gd name="connsiteY256" fmla="*/ 4395519 h 6709803"/>
              <a:gd name="connsiteX257" fmla="*/ 1916828 w 4833822"/>
              <a:gd name="connsiteY257" fmla="*/ 4951008 h 6709803"/>
              <a:gd name="connsiteX258" fmla="*/ 3103066 w 4833822"/>
              <a:gd name="connsiteY258" fmla="*/ 5033435 h 6709803"/>
              <a:gd name="connsiteX259" fmla="*/ 3504448 w 4833822"/>
              <a:gd name="connsiteY259" fmla="*/ 4438523 h 6709803"/>
              <a:gd name="connsiteX260" fmla="*/ 3167572 w 4833822"/>
              <a:gd name="connsiteY260" fmla="*/ 4531701 h 6709803"/>
              <a:gd name="connsiteX261" fmla="*/ 3103066 w 4833822"/>
              <a:gd name="connsiteY261" fmla="*/ 3685927 h 6709803"/>
              <a:gd name="connsiteX262" fmla="*/ 3013470 w 4833822"/>
              <a:gd name="connsiteY262" fmla="*/ 4019221 h 6709803"/>
              <a:gd name="connsiteX263" fmla="*/ 2938212 w 4833822"/>
              <a:gd name="connsiteY263" fmla="*/ 4141070 h 6709803"/>
              <a:gd name="connsiteX264" fmla="*/ 2870119 w 4833822"/>
              <a:gd name="connsiteY264" fmla="*/ 4029972 h 6709803"/>
              <a:gd name="connsiteX265" fmla="*/ 2540406 w 4833822"/>
              <a:gd name="connsiteY265" fmla="*/ 3012177 h 6709803"/>
              <a:gd name="connsiteX266" fmla="*/ 357884 w 4833822"/>
              <a:gd name="connsiteY266" fmla="*/ 2940506 h 6709803"/>
              <a:gd name="connsiteX267" fmla="*/ 422396 w 4833822"/>
              <a:gd name="connsiteY267" fmla="*/ 3022933 h 6709803"/>
              <a:gd name="connsiteX268" fmla="*/ 522738 w 4833822"/>
              <a:gd name="connsiteY268" fmla="*/ 3524664 h 6709803"/>
              <a:gd name="connsiteX269" fmla="*/ 490485 w 4833822"/>
              <a:gd name="connsiteY269" fmla="*/ 3664434 h 6709803"/>
              <a:gd name="connsiteX270" fmla="*/ 386555 w 4833822"/>
              <a:gd name="connsiteY270" fmla="*/ 3564087 h 6709803"/>
              <a:gd name="connsiteX271" fmla="*/ 286208 w 4833822"/>
              <a:gd name="connsiteY271" fmla="*/ 3022933 h 6709803"/>
              <a:gd name="connsiteX272" fmla="*/ 357884 w 4833822"/>
              <a:gd name="connsiteY272" fmla="*/ 2940506 h 6709803"/>
              <a:gd name="connsiteX273" fmla="*/ 4036204 w 4833822"/>
              <a:gd name="connsiteY273" fmla="*/ 1523115 h 6709803"/>
              <a:gd name="connsiteX274" fmla="*/ 4110123 w 4833822"/>
              <a:gd name="connsiteY274" fmla="*/ 1585830 h 6709803"/>
              <a:gd name="connsiteX275" fmla="*/ 4063531 w 4833822"/>
              <a:gd name="connsiteY275" fmla="*/ 2395774 h 6709803"/>
              <a:gd name="connsiteX276" fmla="*/ 3938100 w 4833822"/>
              <a:gd name="connsiteY276" fmla="*/ 2083980 h 6709803"/>
              <a:gd name="connsiteX277" fmla="*/ 3970353 w 4833822"/>
              <a:gd name="connsiteY277" fmla="*/ 1589417 h 6709803"/>
              <a:gd name="connsiteX278" fmla="*/ 4036204 w 4833822"/>
              <a:gd name="connsiteY278" fmla="*/ 1523115 h 6709803"/>
              <a:gd name="connsiteX279" fmla="*/ 915320 w 4833822"/>
              <a:gd name="connsiteY279" fmla="*/ 1264686 h 6709803"/>
              <a:gd name="connsiteX280" fmla="*/ 1020430 w 4833822"/>
              <a:gd name="connsiteY280" fmla="*/ 1945448 h 6709803"/>
              <a:gd name="connsiteX281" fmla="*/ 811383 w 4833822"/>
              <a:gd name="connsiteY281" fmla="*/ 1905862 h 6709803"/>
              <a:gd name="connsiteX282" fmla="*/ 915320 w 4833822"/>
              <a:gd name="connsiteY282" fmla="*/ 1264686 h 6709803"/>
              <a:gd name="connsiteX283" fmla="*/ 2447237 w 4833822"/>
              <a:gd name="connsiteY283" fmla="*/ 129912 h 6709803"/>
              <a:gd name="connsiteX284" fmla="*/ 2653184 w 4833822"/>
              <a:gd name="connsiteY284" fmla="*/ 877311 h 6709803"/>
              <a:gd name="connsiteX285" fmla="*/ 2908975 w 4833822"/>
              <a:gd name="connsiteY285" fmla="*/ 1317234 h 6709803"/>
              <a:gd name="connsiteX286" fmla="*/ 3113822 w 4833822"/>
              <a:gd name="connsiteY286" fmla="*/ 2367098 h 6709803"/>
              <a:gd name="connsiteX287" fmla="*/ 3282263 w 4833822"/>
              <a:gd name="connsiteY287" fmla="*/ 1686176 h 6709803"/>
              <a:gd name="connsiteX288" fmla="*/ 3257173 w 4833822"/>
              <a:gd name="connsiteY288" fmla="*/ 1546407 h 6709803"/>
              <a:gd name="connsiteX289" fmla="*/ 3278681 w 4833822"/>
              <a:gd name="connsiteY289" fmla="*/ 1456811 h 6709803"/>
              <a:gd name="connsiteX290" fmla="*/ 3361107 w 4833822"/>
              <a:gd name="connsiteY290" fmla="*/ 1514154 h 6709803"/>
              <a:gd name="connsiteX291" fmla="*/ 3884339 w 4833822"/>
              <a:gd name="connsiteY291" fmla="*/ 2825824 h 6709803"/>
              <a:gd name="connsiteX292" fmla="*/ 3776823 w 4833822"/>
              <a:gd name="connsiteY292" fmla="*/ 3445819 h 6709803"/>
              <a:gd name="connsiteX293" fmla="*/ 4002606 w 4833822"/>
              <a:gd name="connsiteY293" fmla="*/ 3227210 h 6709803"/>
              <a:gd name="connsiteX294" fmla="*/ 4059943 w 4833822"/>
              <a:gd name="connsiteY294" fmla="*/ 3162699 h 6709803"/>
              <a:gd name="connsiteX295" fmla="*/ 4117286 w 4833822"/>
              <a:gd name="connsiteY295" fmla="*/ 3237961 h 6709803"/>
              <a:gd name="connsiteX296" fmla="*/ 4131625 w 4833822"/>
              <a:gd name="connsiteY296" fmla="*/ 4051483 h 6709803"/>
              <a:gd name="connsiteX297" fmla="*/ 3755321 w 4833822"/>
              <a:gd name="connsiteY297" fmla="*/ 4882925 h 6709803"/>
              <a:gd name="connsiteX298" fmla="*/ 3723067 w 4833822"/>
              <a:gd name="connsiteY298" fmla="*/ 4958182 h 6709803"/>
              <a:gd name="connsiteX299" fmla="*/ 4099366 w 4833822"/>
              <a:gd name="connsiteY299" fmla="*/ 4897258 h 6709803"/>
              <a:gd name="connsiteX300" fmla="*/ 4550927 w 4833822"/>
              <a:gd name="connsiteY300" fmla="*/ 5248472 h 6709803"/>
              <a:gd name="connsiteX301" fmla="*/ 4604683 w 4833822"/>
              <a:gd name="connsiteY301" fmla="*/ 5348819 h 6709803"/>
              <a:gd name="connsiteX302" fmla="*/ 4576011 w 4833822"/>
              <a:gd name="connsiteY302" fmla="*/ 6191012 h 6709803"/>
              <a:gd name="connsiteX303" fmla="*/ 4432660 w 4833822"/>
              <a:gd name="connsiteY303" fmla="*/ 6251936 h 6709803"/>
              <a:gd name="connsiteX304" fmla="*/ 3999019 w 4833822"/>
              <a:gd name="connsiteY304" fmla="*/ 6484883 h 6709803"/>
              <a:gd name="connsiteX305" fmla="*/ 3192667 w 4833822"/>
              <a:gd name="connsiteY305" fmla="*/ 6416790 h 6709803"/>
              <a:gd name="connsiteX306" fmla="*/ 2662265 w 4833822"/>
              <a:gd name="connsiteY306" fmla="*/ 5786042 h 6709803"/>
              <a:gd name="connsiteX307" fmla="*/ 2680186 w 4833822"/>
              <a:gd name="connsiteY307" fmla="*/ 6104998 h 6709803"/>
              <a:gd name="connsiteX308" fmla="*/ 2655096 w 4833822"/>
              <a:gd name="connsiteY308" fmla="*/ 6416790 h 6709803"/>
              <a:gd name="connsiteX309" fmla="*/ 2063771 w 4833822"/>
              <a:gd name="connsiteY309" fmla="*/ 6703492 h 6709803"/>
              <a:gd name="connsiteX310" fmla="*/ 1827242 w 4833822"/>
              <a:gd name="connsiteY310" fmla="*/ 6653319 h 6709803"/>
              <a:gd name="connsiteX311" fmla="*/ 1594295 w 4833822"/>
              <a:gd name="connsiteY311" fmla="*/ 6112167 h 6709803"/>
              <a:gd name="connsiteX312" fmla="*/ 1952673 w 4833822"/>
              <a:gd name="connsiteY312" fmla="*/ 5578179 h 6709803"/>
              <a:gd name="connsiteX313" fmla="*/ 2020761 w 4833822"/>
              <a:gd name="connsiteY313" fmla="*/ 5445579 h 6709803"/>
              <a:gd name="connsiteX314" fmla="*/ 1841575 w 4833822"/>
              <a:gd name="connsiteY314" fmla="*/ 5588930 h 6709803"/>
              <a:gd name="connsiteX315" fmla="*/ 884697 w 4833822"/>
              <a:gd name="connsiteY315" fmla="*/ 6334363 h 6709803"/>
              <a:gd name="connsiteX316" fmla="*/ 547826 w 4833822"/>
              <a:gd name="connsiteY316" fmla="*/ 6366616 h 6709803"/>
              <a:gd name="connsiteX317" fmla="*/ 357883 w 4833822"/>
              <a:gd name="connsiteY317" fmla="*/ 6309279 h 6709803"/>
              <a:gd name="connsiteX318" fmla="*/ 89095 w 4833822"/>
              <a:gd name="connsiteY318" fmla="*/ 5882802 h 6709803"/>
              <a:gd name="connsiteX319" fmla="*/ 46091 w 4833822"/>
              <a:gd name="connsiteY319" fmla="*/ 5531593 h 6709803"/>
              <a:gd name="connsiteX320" fmla="*/ 440310 w 4833822"/>
              <a:gd name="connsiteY320" fmla="*/ 4882925 h 6709803"/>
              <a:gd name="connsiteX321" fmla="*/ 1020884 w 4833822"/>
              <a:gd name="connsiteY321" fmla="*/ 4933098 h 6709803"/>
              <a:gd name="connsiteX322" fmla="*/ 798688 w 4833822"/>
              <a:gd name="connsiteY322" fmla="*/ 4761076 h 6709803"/>
              <a:gd name="connsiteX323" fmla="*/ 766435 w 4833822"/>
              <a:gd name="connsiteY323" fmla="*/ 4703733 h 6709803"/>
              <a:gd name="connsiteX324" fmla="*/ 838110 w 4833822"/>
              <a:gd name="connsiteY324" fmla="*/ 4682231 h 6709803"/>
              <a:gd name="connsiteX325" fmla="*/ 1060306 w 4833822"/>
              <a:gd name="connsiteY325" fmla="*/ 4775409 h 6709803"/>
              <a:gd name="connsiteX326" fmla="*/ 777186 w 4833822"/>
              <a:gd name="connsiteY326" fmla="*/ 4277261 h 6709803"/>
              <a:gd name="connsiteX327" fmla="*/ 723430 w 4833822"/>
              <a:gd name="connsiteY327" fmla="*/ 3743278 h 6709803"/>
              <a:gd name="connsiteX328" fmla="*/ 727012 w 4833822"/>
              <a:gd name="connsiteY328" fmla="*/ 3044437 h 6709803"/>
              <a:gd name="connsiteX329" fmla="*/ 762853 w 4833822"/>
              <a:gd name="connsiteY329" fmla="*/ 2911837 h 6709803"/>
              <a:gd name="connsiteX330" fmla="*/ 1017302 w 4833822"/>
              <a:gd name="connsiteY330" fmla="*/ 3212872 h 6709803"/>
              <a:gd name="connsiteX331" fmla="*/ 1139151 w 4833822"/>
              <a:gd name="connsiteY331" fmla="*/ 3252294 h 6709803"/>
              <a:gd name="connsiteX332" fmla="*/ 1110480 w 4833822"/>
              <a:gd name="connsiteY332" fmla="*/ 3141196 h 6709803"/>
              <a:gd name="connsiteX333" fmla="*/ 1135564 w 4833822"/>
              <a:gd name="connsiteY333" fmla="*/ 2252418 h 6709803"/>
              <a:gd name="connsiteX334" fmla="*/ 1493942 w 4833822"/>
              <a:gd name="connsiteY334" fmla="*/ 1592998 h 6709803"/>
              <a:gd name="connsiteX335" fmla="*/ 1547703 w 4833822"/>
              <a:gd name="connsiteY335" fmla="*/ 1539243 h 6709803"/>
              <a:gd name="connsiteX336" fmla="*/ 1597877 w 4833822"/>
              <a:gd name="connsiteY336" fmla="*/ 1632421 h 6709803"/>
              <a:gd name="connsiteX337" fmla="*/ 2070940 w 4833822"/>
              <a:gd name="connsiteY337" fmla="*/ 2406520 h 6709803"/>
              <a:gd name="connsiteX338" fmla="*/ 1926239 w 4833822"/>
              <a:gd name="connsiteY338" fmla="*/ 1667693 h 6709803"/>
              <a:gd name="connsiteX339" fmla="*/ 2386314 w 4833822"/>
              <a:gd name="connsiteY339" fmla="*/ 155893 h 6709803"/>
              <a:gd name="connsiteX340" fmla="*/ 2447237 w 4833822"/>
              <a:gd name="connsiteY340" fmla="*/ 129912 h 6709803"/>
              <a:gd name="connsiteX0" fmla="*/ 2144854 w 4833822"/>
              <a:gd name="connsiteY0" fmla="*/ 6361970 h 6735619"/>
              <a:gd name="connsiteX1" fmla="*/ 2053020 w 4833822"/>
              <a:gd name="connsiteY1" fmla="*/ 6370930 h 6735619"/>
              <a:gd name="connsiteX2" fmla="*/ 1959837 w 4833822"/>
              <a:gd name="connsiteY2" fmla="*/ 6446188 h 6735619"/>
              <a:gd name="connsiteX3" fmla="*/ 2045851 w 4833822"/>
              <a:gd name="connsiteY3" fmla="*/ 6564455 h 6735619"/>
              <a:gd name="connsiteX4" fmla="*/ 2042269 w 4833822"/>
              <a:gd name="connsiteY4" fmla="*/ 6467690 h 6735619"/>
              <a:gd name="connsiteX5" fmla="*/ 2106775 w 4833822"/>
              <a:gd name="connsiteY5" fmla="*/ 6403183 h 6735619"/>
              <a:gd name="connsiteX6" fmla="*/ 2128277 w 4833822"/>
              <a:gd name="connsiteY6" fmla="*/ 6474859 h 6735619"/>
              <a:gd name="connsiteX7" fmla="*/ 2164118 w 4833822"/>
              <a:gd name="connsiteY7" fmla="*/ 6525032 h 6735619"/>
              <a:gd name="connsiteX8" fmla="*/ 2232206 w 4833822"/>
              <a:gd name="connsiteY8" fmla="*/ 6489197 h 6735619"/>
              <a:gd name="connsiteX9" fmla="*/ 2228624 w 4833822"/>
              <a:gd name="connsiteY9" fmla="*/ 6396014 h 6735619"/>
              <a:gd name="connsiteX10" fmla="*/ 2144854 w 4833822"/>
              <a:gd name="connsiteY10" fmla="*/ 6361970 h 6735619"/>
              <a:gd name="connsiteX11" fmla="*/ 2508163 w 4833822"/>
              <a:gd name="connsiteY11" fmla="*/ 6331508 h 6735619"/>
              <a:gd name="connsiteX12" fmla="*/ 2407811 w 4833822"/>
              <a:gd name="connsiteY12" fmla="*/ 6639718 h 6735619"/>
              <a:gd name="connsiteX13" fmla="*/ 2508163 w 4833822"/>
              <a:gd name="connsiteY13" fmla="*/ 6331508 h 6735619"/>
              <a:gd name="connsiteX14" fmla="*/ 2215080 w 4833822"/>
              <a:gd name="connsiteY14" fmla="*/ 6246973 h 6735619"/>
              <a:gd name="connsiteX15" fmla="*/ 2171282 w 4833822"/>
              <a:gd name="connsiteY15" fmla="*/ 6252663 h 6735619"/>
              <a:gd name="connsiteX16" fmla="*/ 2350473 w 4833822"/>
              <a:gd name="connsiteY16" fmla="*/ 6532202 h 6735619"/>
              <a:gd name="connsiteX17" fmla="*/ 2393478 w 4833822"/>
              <a:gd name="connsiteY17" fmla="*/ 6349428 h 6735619"/>
              <a:gd name="connsiteX18" fmla="*/ 2252871 w 4833822"/>
              <a:gd name="connsiteY18" fmla="*/ 6248128 h 6735619"/>
              <a:gd name="connsiteX19" fmla="*/ 2215080 w 4833822"/>
              <a:gd name="connsiteY19" fmla="*/ 6246973 h 6735619"/>
              <a:gd name="connsiteX20" fmla="*/ 3767359 w 4833822"/>
              <a:gd name="connsiteY20" fmla="*/ 6128015 h 6735619"/>
              <a:gd name="connsiteX21" fmla="*/ 3913003 w 4833822"/>
              <a:gd name="connsiteY21" fmla="*/ 6209658 h 6735619"/>
              <a:gd name="connsiteX22" fmla="*/ 3930923 w 4833822"/>
              <a:gd name="connsiteY22" fmla="*/ 6234747 h 6735619"/>
              <a:gd name="connsiteX23" fmla="*/ 3923759 w 4833822"/>
              <a:gd name="connsiteY23" fmla="*/ 6259832 h 6735619"/>
              <a:gd name="connsiteX24" fmla="*/ 3672890 w 4833822"/>
              <a:gd name="connsiteY24" fmla="*/ 6241911 h 6735619"/>
              <a:gd name="connsiteX25" fmla="*/ 3672890 w 4833822"/>
              <a:gd name="connsiteY25" fmla="*/ 6173822 h 6735619"/>
              <a:gd name="connsiteX26" fmla="*/ 3708731 w 4833822"/>
              <a:gd name="connsiteY26" fmla="*/ 6148733 h 6735619"/>
              <a:gd name="connsiteX27" fmla="*/ 3767359 w 4833822"/>
              <a:gd name="connsiteY27" fmla="*/ 6128015 h 6735619"/>
              <a:gd name="connsiteX28" fmla="*/ 3779366 w 4833822"/>
              <a:gd name="connsiteY28" fmla="*/ 6088204 h 6735619"/>
              <a:gd name="connsiteX29" fmla="*/ 3637059 w 4833822"/>
              <a:gd name="connsiteY29" fmla="*/ 6112899 h 6735619"/>
              <a:gd name="connsiteX30" fmla="*/ 3497289 w 4833822"/>
              <a:gd name="connsiteY30" fmla="*/ 6295667 h 6735619"/>
              <a:gd name="connsiteX31" fmla="*/ 3615557 w 4833822"/>
              <a:gd name="connsiteY31" fmla="*/ 6238330 h 6735619"/>
              <a:gd name="connsiteX32" fmla="*/ 3852086 w 4833822"/>
              <a:gd name="connsiteY32" fmla="*/ 6396014 h 6735619"/>
              <a:gd name="connsiteX33" fmla="*/ 3952433 w 4833822"/>
              <a:gd name="connsiteY33" fmla="*/ 6223992 h 6735619"/>
              <a:gd name="connsiteX34" fmla="*/ 3945496 w 4833822"/>
              <a:gd name="connsiteY34" fmla="*/ 6207187 h 6735619"/>
              <a:gd name="connsiteX35" fmla="*/ 3938093 w 4833822"/>
              <a:gd name="connsiteY35" fmla="*/ 6207187 h 6735619"/>
              <a:gd name="connsiteX36" fmla="*/ 3927341 w 4833822"/>
              <a:gd name="connsiteY36" fmla="*/ 6207187 h 6735619"/>
              <a:gd name="connsiteX37" fmla="*/ 3909418 w 4833822"/>
              <a:gd name="connsiteY37" fmla="*/ 6202480 h 6735619"/>
              <a:gd name="connsiteX38" fmla="*/ 3920171 w 4833822"/>
              <a:gd name="connsiteY38" fmla="*/ 6202480 h 6735619"/>
              <a:gd name="connsiteX39" fmla="*/ 3945252 w 4833822"/>
              <a:gd name="connsiteY39" fmla="*/ 6206597 h 6735619"/>
              <a:gd name="connsiteX40" fmla="*/ 3928739 w 4833822"/>
              <a:gd name="connsiteY40" fmla="*/ 6166597 h 6735619"/>
              <a:gd name="connsiteX41" fmla="*/ 3822967 w 4833822"/>
              <a:gd name="connsiteY41" fmla="*/ 6090499 h 6735619"/>
              <a:gd name="connsiteX42" fmla="*/ 3779366 w 4833822"/>
              <a:gd name="connsiteY42" fmla="*/ 6088204 h 6735619"/>
              <a:gd name="connsiteX43" fmla="*/ 4196131 w 4833822"/>
              <a:gd name="connsiteY43" fmla="*/ 5944458 h 6735619"/>
              <a:gd name="connsiteX44" fmla="*/ 4235548 w 4833822"/>
              <a:gd name="connsiteY44" fmla="*/ 6173823 h 6735619"/>
              <a:gd name="connsiteX45" fmla="*/ 4454163 w 4833822"/>
              <a:gd name="connsiteY45" fmla="*/ 6177405 h 6735619"/>
              <a:gd name="connsiteX46" fmla="*/ 4196131 w 4833822"/>
              <a:gd name="connsiteY46" fmla="*/ 5944458 h 6735619"/>
              <a:gd name="connsiteX47" fmla="*/ 1174995 w 4833822"/>
              <a:gd name="connsiteY47" fmla="*/ 5629080 h 6735619"/>
              <a:gd name="connsiteX48" fmla="*/ 1250253 w 4833822"/>
              <a:gd name="connsiteY48" fmla="*/ 5675672 h 6735619"/>
              <a:gd name="connsiteX49" fmla="*/ 1035224 w 4833822"/>
              <a:gd name="connsiteY49" fmla="*/ 5786765 h 6735619"/>
              <a:gd name="connsiteX50" fmla="*/ 981463 w 4833822"/>
              <a:gd name="connsiteY50" fmla="*/ 5761681 h 6735619"/>
              <a:gd name="connsiteX51" fmla="*/ 1174995 w 4833822"/>
              <a:gd name="connsiteY51" fmla="*/ 5629080 h 6735619"/>
              <a:gd name="connsiteX52" fmla="*/ 3960412 w 4833822"/>
              <a:gd name="connsiteY52" fmla="*/ 5599805 h 6735619"/>
              <a:gd name="connsiteX53" fmla="*/ 4095776 w 4833822"/>
              <a:gd name="connsiteY53" fmla="*/ 5657750 h 6735619"/>
              <a:gd name="connsiteX54" fmla="*/ 4052767 w 4833822"/>
              <a:gd name="connsiteY54" fmla="*/ 5686420 h 6735619"/>
              <a:gd name="connsiteX55" fmla="*/ 3852081 w 4833822"/>
              <a:gd name="connsiteY55" fmla="*/ 5654169 h 6735619"/>
              <a:gd name="connsiteX56" fmla="*/ 3859245 w 4833822"/>
              <a:gd name="connsiteY56" fmla="*/ 5618330 h 6735619"/>
              <a:gd name="connsiteX57" fmla="*/ 3917370 w 4833822"/>
              <a:gd name="connsiteY57" fmla="*/ 5600805 h 6735619"/>
              <a:gd name="connsiteX58" fmla="*/ 3960412 w 4833822"/>
              <a:gd name="connsiteY58" fmla="*/ 5599805 h 6735619"/>
              <a:gd name="connsiteX59" fmla="*/ 2177948 w 4833822"/>
              <a:gd name="connsiteY59" fmla="*/ 5505555 h 6735619"/>
              <a:gd name="connsiteX60" fmla="*/ 2146198 w 4833822"/>
              <a:gd name="connsiteY60" fmla="*/ 5528737 h 6735619"/>
              <a:gd name="connsiteX61" fmla="*/ 1680303 w 4833822"/>
              <a:gd name="connsiteY61" fmla="*/ 6227579 h 6735619"/>
              <a:gd name="connsiteX62" fmla="*/ 1762730 w 4833822"/>
              <a:gd name="connsiteY62" fmla="*/ 6589539 h 6735619"/>
              <a:gd name="connsiteX63" fmla="*/ 1802152 w 4833822"/>
              <a:gd name="connsiteY63" fmla="*/ 6310006 h 6735619"/>
              <a:gd name="connsiteX64" fmla="*/ 2081691 w 4833822"/>
              <a:gd name="connsiteY64" fmla="*/ 6152316 h 6735619"/>
              <a:gd name="connsiteX65" fmla="*/ 1845157 w 4833822"/>
              <a:gd name="connsiteY65" fmla="*/ 6234743 h 6735619"/>
              <a:gd name="connsiteX66" fmla="*/ 1744810 w 4833822"/>
              <a:gd name="connsiteY66" fmla="*/ 6206077 h 6735619"/>
              <a:gd name="connsiteX67" fmla="*/ 2060189 w 4833822"/>
              <a:gd name="connsiteY67" fmla="*/ 6051974 h 6735619"/>
              <a:gd name="connsiteX68" fmla="*/ 2178451 w 4833822"/>
              <a:gd name="connsiteY68" fmla="*/ 5991044 h 6735619"/>
              <a:gd name="connsiteX69" fmla="*/ 2293136 w 4833822"/>
              <a:gd name="connsiteY69" fmla="*/ 5525155 h 6735619"/>
              <a:gd name="connsiteX70" fmla="*/ 1999259 w 4833822"/>
              <a:gd name="connsiteY70" fmla="*/ 5940876 h 6735619"/>
              <a:gd name="connsiteX71" fmla="*/ 2196371 w 4833822"/>
              <a:gd name="connsiteY71" fmla="*/ 5510817 h 6735619"/>
              <a:gd name="connsiteX72" fmla="*/ 2177948 w 4833822"/>
              <a:gd name="connsiteY72" fmla="*/ 5505555 h 6735619"/>
              <a:gd name="connsiteX73" fmla="*/ 2511745 w 4833822"/>
              <a:gd name="connsiteY73" fmla="*/ 5492902 h 6735619"/>
              <a:gd name="connsiteX74" fmla="*/ 2482010 w 4833822"/>
              <a:gd name="connsiteY74" fmla="*/ 5721198 h 6735619"/>
              <a:gd name="connsiteX75" fmla="*/ 2486655 w 4833822"/>
              <a:gd name="connsiteY75" fmla="*/ 5786763 h 6735619"/>
              <a:gd name="connsiteX76" fmla="*/ 2514429 w 4833822"/>
              <a:gd name="connsiteY76" fmla="*/ 5802442 h 6735619"/>
              <a:gd name="connsiteX77" fmla="*/ 2526077 w 4833822"/>
              <a:gd name="connsiteY77" fmla="*/ 5826188 h 6735619"/>
              <a:gd name="connsiteX78" fmla="*/ 2486655 w 4833822"/>
              <a:gd name="connsiteY78" fmla="*/ 5786766 h 6735619"/>
              <a:gd name="connsiteX79" fmla="*/ 2486655 w 4833822"/>
              <a:gd name="connsiteY79" fmla="*/ 5786769 h 6735619"/>
              <a:gd name="connsiteX80" fmla="*/ 2440069 w 4833822"/>
              <a:gd name="connsiteY80" fmla="*/ 6062725 h 6735619"/>
              <a:gd name="connsiteX81" fmla="*/ 2375563 w 4833822"/>
              <a:gd name="connsiteY81" fmla="*/ 5625497 h 6735619"/>
              <a:gd name="connsiteX82" fmla="*/ 2296718 w 4833822"/>
              <a:gd name="connsiteY82" fmla="*/ 5994632 h 6735619"/>
              <a:gd name="connsiteX83" fmla="*/ 2429318 w 4833822"/>
              <a:gd name="connsiteY83" fmla="*/ 6116481 h 6735619"/>
              <a:gd name="connsiteX84" fmla="*/ 2493825 w 4833822"/>
              <a:gd name="connsiteY84" fmla="*/ 6016134 h 6735619"/>
              <a:gd name="connsiteX85" fmla="*/ 2529665 w 4833822"/>
              <a:gd name="connsiteY85" fmla="*/ 5826191 h 6735619"/>
              <a:gd name="connsiteX86" fmla="*/ 2511745 w 4833822"/>
              <a:gd name="connsiteY86" fmla="*/ 5492902 h 6735619"/>
              <a:gd name="connsiteX87" fmla="*/ 2808528 w 4833822"/>
              <a:gd name="connsiteY87" fmla="*/ 5490436 h 6735619"/>
              <a:gd name="connsiteX88" fmla="*/ 2784115 w 4833822"/>
              <a:gd name="connsiteY88" fmla="*/ 5503653 h 6735619"/>
              <a:gd name="connsiteX89" fmla="*/ 2798448 w 4833822"/>
              <a:gd name="connsiteY89" fmla="*/ 5578911 h 6735619"/>
              <a:gd name="connsiteX90" fmla="*/ 2880875 w 4833822"/>
              <a:gd name="connsiteY90" fmla="*/ 5693591 h 6735619"/>
              <a:gd name="connsiteX91" fmla="*/ 3142493 w 4833822"/>
              <a:gd name="connsiteY91" fmla="*/ 6023303 h 6735619"/>
              <a:gd name="connsiteX92" fmla="*/ 2891625 w 4833822"/>
              <a:gd name="connsiteY92" fmla="*/ 5858444 h 6735619"/>
              <a:gd name="connsiteX93" fmla="*/ 2683768 w 4833822"/>
              <a:gd name="connsiteY93" fmla="*/ 5614746 h 6735619"/>
              <a:gd name="connsiteX94" fmla="*/ 2651515 w 4833822"/>
              <a:gd name="connsiteY94" fmla="*/ 5639835 h 6735619"/>
              <a:gd name="connsiteX95" fmla="*/ 2866541 w 4833822"/>
              <a:gd name="connsiteY95" fmla="*/ 5883534 h 6735619"/>
              <a:gd name="connsiteX96" fmla="*/ 3389773 w 4833822"/>
              <a:gd name="connsiteY96" fmla="*/ 6482028 h 6735619"/>
              <a:gd name="connsiteX97" fmla="*/ 3637059 w 4833822"/>
              <a:gd name="connsiteY97" fmla="*/ 6525032 h 6735619"/>
              <a:gd name="connsiteX98" fmla="*/ 3246422 w 4833822"/>
              <a:gd name="connsiteY98" fmla="*/ 6155903 h 6735619"/>
              <a:gd name="connsiteX99" fmla="*/ 3400524 w 4833822"/>
              <a:gd name="connsiteY99" fmla="*/ 6206077 h 6735619"/>
              <a:gd name="connsiteX100" fmla="*/ 3336018 w 4833822"/>
              <a:gd name="connsiteY100" fmla="*/ 6059138 h 6735619"/>
              <a:gd name="connsiteX101" fmla="*/ 3095901 w 4833822"/>
              <a:gd name="connsiteY101" fmla="*/ 5797525 h 6735619"/>
              <a:gd name="connsiteX102" fmla="*/ 2862954 w 4833822"/>
              <a:gd name="connsiteY102" fmla="*/ 5528737 h 6735619"/>
              <a:gd name="connsiteX103" fmla="*/ 2808528 w 4833822"/>
              <a:gd name="connsiteY103" fmla="*/ 5490436 h 6735619"/>
              <a:gd name="connsiteX104" fmla="*/ 1587125 w 4833822"/>
              <a:gd name="connsiteY104" fmla="*/ 5446311 h 6735619"/>
              <a:gd name="connsiteX105" fmla="*/ 798688 w 4833822"/>
              <a:gd name="connsiteY105" fmla="*/ 5654174 h 6735619"/>
              <a:gd name="connsiteX106" fmla="*/ 780768 w 4833822"/>
              <a:gd name="connsiteY106" fmla="*/ 6277752 h 6735619"/>
              <a:gd name="connsiteX107" fmla="*/ 791519 w 4833822"/>
              <a:gd name="connsiteY107" fmla="*/ 6084228 h 6735619"/>
              <a:gd name="connsiteX108" fmla="*/ 709092 w 4833822"/>
              <a:gd name="connsiteY108" fmla="*/ 5722262 h 6735619"/>
              <a:gd name="connsiteX109" fmla="*/ 368634 w 4833822"/>
              <a:gd name="connsiteY109" fmla="*/ 5733013 h 6735619"/>
              <a:gd name="connsiteX110" fmla="*/ 332793 w 4833822"/>
              <a:gd name="connsiteY110" fmla="*/ 5758103 h 6735619"/>
              <a:gd name="connsiteX111" fmla="*/ 368634 w 4833822"/>
              <a:gd name="connsiteY111" fmla="*/ 5772436 h 6735619"/>
              <a:gd name="connsiteX112" fmla="*/ 350714 w 4833822"/>
              <a:gd name="connsiteY112" fmla="*/ 6073476 h 6735619"/>
              <a:gd name="connsiteX113" fmla="*/ 447479 w 4833822"/>
              <a:gd name="connsiteY113" fmla="*/ 6137983 h 6735619"/>
              <a:gd name="connsiteX114" fmla="*/ 486896 w 4833822"/>
              <a:gd name="connsiteY114" fmla="*/ 6037636 h 6735619"/>
              <a:gd name="connsiteX115" fmla="*/ 468981 w 4833822"/>
              <a:gd name="connsiteY115" fmla="*/ 5919369 h 6735619"/>
              <a:gd name="connsiteX116" fmla="*/ 372216 w 4833822"/>
              <a:gd name="connsiteY116" fmla="*/ 6026885 h 6735619"/>
              <a:gd name="connsiteX117" fmla="*/ 382967 w 4833822"/>
              <a:gd name="connsiteY117" fmla="*/ 5876364 h 6735619"/>
              <a:gd name="connsiteX118" fmla="*/ 497647 w 4833822"/>
              <a:gd name="connsiteY118" fmla="*/ 5836942 h 6735619"/>
              <a:gd name="connsiteX119" fmla="*/ 569323 w 4833822"/>
              <a:gd name="connsiteY119" fmla="*/ 5951627 h 6735619"/>
              <a:gd name="connsiteX120" fmla="*/ 580074 w 4833822"/>
              <a:gd name="connsiteY120" fmla="*/ 6163067 h 6735619"/>
              <a:gd name="connsiteX121" fmla="*/ 612332 w 4833822"/>
              <a:gd name="connsiteY121" fmla="*/ 5919369 h 6735619"/>
              <a:gd name="connsiteX122" fmla="*/ 497647 w 4833822"/>
              <a:gd name="connsiteY122" fmla="*/ 5686422 h 6735619"/>
              <a:gd name="connsiteX123" fmla="*/ 730594 w 4833822"/>
              <a:gd name="connsiteY123" fmla="*/ 6091391 h 6735619"/>
              <a:gd name="connsiteX124" fmla="*/ 547826 w 4833822"/>
              <a:gd name="connsiteY124" fmla="*/ 6256250 h 6735619"/>
              <a:gd name="connsiteX125" fmla="*/ 834528 w 4833822"/>
              <a:gd name="connsiteY125" fmla="*/ 6288503 h 6735619"/>
              <a:gd name="connsiteX126" fmla="*/ 1533370 w 4833822"/>
              <a:gd name="connsiteY126" fmla="*/ 5772436 h 6735619"/>
              <a:gd name="connsiteX127" fmla="*/ 1633712 w 4833822"/>
              <a:gd name="connsiteY127" fmla="*/ 5639835 h 6735619"/>
              <a:gd name="connsiteX128" fmla="*/ 1142733 w 4833822"/>
              <a:gd name="connsiteY128" fmla="*/ 5955209 h 6735619"/>
              <a:gd name="connsiteX129" fmla="*/ 1031635 w 4833822"/>
              <a:gd name="connsiteY129" fmla="*/ 5983881 h 6735619"/>
              <a:gd name="connsiteX130" fmla="*/ 1096142 w 4833822"/>
              <a:gd name="connsiteY130" fmla="*/ 5883534 h 6735619"/>
              <a:gd name="connsiteX131" fmla="*/ 1587125 w 4833822"/>
              <a:gd name="connsiteY131" fmla="*/ 5446311 h 6735619"/>
              <a:gd name="connsiteX132" fmla="*/ 3072607 w 4833822"/>
              <a:gd name="connsiteY132" fmla="*/ 5437351 h 6735619"/>
              <a:gd name="connsiteX133" fmla="*/ 2988391 w 4833822"/>
              <a:gd name="connsiteY133" fmla="*/ 5471395 h 6735619"/>
              <a:gd name="connsiteX134" fmla="*/ 3038564 w 4833822"/>
              <a:gd name="connsiteY134" fmla="*/ 5582493 h 6735619"/>
              <a:gd name="connsiteX135" fmla="*/ 3407693 w 4833822"/>
              <a:gd name="connsiteY135" fmla="*/ 5998214 h 6735619"/>
              <a:gd name="connsiteX136" fmla="*/ 3576134 w 4833822"/>
              <a:gd name="connsiteY136" fmla="*/ 6037636 h 6735619"/>
              <a:gd name="connsiteX137" fmla="*/ 4002606 w 4833822"/>
              <a:gd name="connsiteY137" fmla="*/ 6141565 h 6735619"/>
              <a:gd name="connsiteX138" fmla="*/ 4124455 w 4833822"/>
              <a:gd name="connsiteY138" fmla="*/ 6223992 h 6735619"/>
              <a:gd name="connsiteX139" fmla="*/ 3586885 w 4833822"/>
              <a:gd name="connsiteY139" fmla="*/ 5675671 h 6735619"/>
              <a:gd name="connsiteX140" fmla="*/ 3339600 w 4833822"/>
              <a:gd name="connsiteY140" fmla="*/ 5532319 h 6735619"/>
              <a:gd name="connsiteX141" fmla="*/ 3551045 w 4833822"/>
              <a:gd name="connsiteY141" fmla="*/ 5707929 h 6735619"/>
              <a:gd name="connsiteX142" fmla="*/ 3658561 w 4833822"/>
              <a:gd name="connsiteY142" fmla="*/ 5890703 h 6735619"/>
              <a:gd name="connsiteX143" fmla="*/ 3536712 w 4833822"/>
              <a:gd name="connsiteY143" fmla="*/ 5815440 h 6735619"/>
              <a:gd name="connsiteX144" fmla="*/ 3167577 w 4833822"/>
              <a:gd name="connsiteY144" fmla="*/ 5478564 h 6735619"/>
              <a:gd name="connsiteX145" fmla="*/ 3072607 w 4833822"/>
              <a:gd name="connsiteY145" fmla="*/ 5437351 h 6735619"/>
              <a:gd name="connsiteX146" fmla="*/ 1497530 w 4833822"/>
              <a:gd name="connsiteY146" fmla="*/ 5349551 h 6735619"/>
              <a:gd name="connsiteX147" fmla="*/ 644585 w 4833822"/>
              <a:gd name="connsiteY147" fmla="*/ 5474982 h 6735619"/>
              <a:gd name="connsiteX148" fmla="*/ 404469 w 4833822"/>
              <a:gd name="connsiteY148" fmla="*/ 5550239 h 6735619"/>
              <a:gd name="connsiteX149" fmla="*/ 218113 w 4833822"/>
              <a:gd name="connsiteY149" fmla="*/ 5704342 h 6735619"/>
              <a:gd name="connsiteX150" fmla="*/ 347132 w 4833822"/>
              <a:gd name="connsiteY150" fmla="*/ 6223992 h 6735619"/>
              <a:gd name="connsiteX151" fmla="*/ 218113 w 4833822"/>
              <a:gd name="connsiteY151" fmla="*/ 5858444 h 6735619"/>
              <a:gd name="connsiteX152" fmla="*/ 289789 w 4833822"/>
              <a:gd name="connsiteY152" fmla="*/ 5750933 h 6735619"/>
              <a:gd name="connsiteX153" fmla="*/ 271869 w 4833822"/>
              <a:gd name="connsiteY153" fmla="*/ 5736600 h 6735619"/>
              <a:gd name="connsiteX154" fmla="*/ 304127 w 4833822"/>
              <a:gd name="connsiteY154" fmla="*/ 5643417 h 6735619"/>
              <a:gd name="connsiteX155" fmla="*/ 400887 w 4833822"/>
              <a:gd name="connsiteY155" fmla="*/ 5560991 h 6735619"/>
              <a:gd name="connsiteX156" fmla="*/ 404469 w 4833822"/>
              <a:gd name="connsiteY156" fmla="*/ 5553821 h 6735619"/>
              <a:gd name="connsiteX157" fmla="*/ 408056 w 4833822"/>
              <a:gd name="connsiteY157" fmla="*/ 5553821 h 6735619"/>
              <a:gd name="connsiteX158" fmla="*/ 569323 w 4833822"/>
              <a:gd name="connsiteY158" fmla="*/ 5510817 h 6735619"/>
              <a:gd name="connsiteX159" fmla="*/ 777186 w 4833822"/>
              <a:gd name="connsiteY159" fmla="*/ 5621915 h 6735619"/>
              <a:gd name="connsiteX160" fmla="*/ 1250249 w 4833822"/>
              <a:gd name="connsiteY160" fmla="*/ 5453474 h 6735619"/>
              <a:gd name="connsiteX161" fmla="*/ 1497530 w 4833822"/>
              <a:gd name="connsiteY161" fmla="*/ 5349551 h 6735619"/>
              <a:gd name="connsiteX162" fmla="*/ 3393360 w 4833822"/>
              <a:gd name="connsiteY162" fmla="*/ 5308781 h 6735619"/>
              <a:gd name="connsiteX163" fmla="*/ 3271511 w 4833822"/>
              <a:gd name="connsiteY163" fmla="*/ 5345964 h 6735619"/>
              <a:gd name="connsiteX164" fmla="*/ 3486538 w 4833822"/>
              <a:gd name="connsiteY164" fmla="*/ 5474982 h 6735619"/>
              <a:gd name="connsiteX165" fmla="*/ 4092197 w 4833822"/>
              <a:gd name="connsiteY165" fmla="*/ 5808276 h 6735619"/>
              <a:gd name="connsiteX166" fmla="*/ 3873588 w 4833822"/>
              <a:gd name="connsiteY166" fmla="*/ 5808276 h 6735619"/>
              <a:gd name="connsiteX167" fmla="*/ 4002606 w 4833822"/>
              <a:gd name="connsiteY167" fmla="*/ 5937289 h 6735619"/>
              <a:gd name="connsiteX168" fmla="*/ 4106535 w 4833822"/>
              <a:gd name="connsiteY168" fmla="*/ 5908618 h 6735619"/>
              <a:gd name="connsiteX169" fmla="*/ 4325144 w 4833822"/>
              <a:gd name="connsiteY169" fmla="*/ 5582493 h 6735619"/>
              <a:gd name="connsiteX170" fmla="*/ 4038441 w 4833822"/>
              <a:gd name="connsiteY170" fmla="*/ 5492902 h 6735619"/>
              <a:gd name="connsiteX171" fmla="*/ 3624178 w 4833822"/>
              <a:gd name="connsiteY171" fmla="*/ 5479290 h 6735619"/>
              <a:gd name="connsiteX172" fmla="*/ 3486739 w 4833822"/>
              <a:gd name="connsiteY172" fmla="*/ 5453511 h 6735619"/>
              <a:gd name="connsiteX173" fmla="*/ 3486739 w 4833822"/>
              <a:gd name="connsiteY173" fmla="*/ 5457506 h 6735619"/>
              <a:gd name="connsiteX174" fmla="*/ 3485394 w 4833822"/>
              <a:gd name="connsiteY174" fmla="*/ 5454817 h 6735619"/>
              <a:gd name="connsiteX175" fmla="*/ 3486706 w 4833822"/>
              <a:gd name="connsiteY175" fmla="*/ 5453505 h 6735619"/>
              <a:gd name="connsiteX176" fmla="*/ 3486538 w 4833822"/>
              <a:gd name="connsiteY176" fmla="*/ 5453474 h 6735619"/>
              <a:gd name="connsiteX177" fmla="*/ 3543876 w 4833822"/>
              <a:gd name="connsiteY177" fmla="*/ 5392550 h 6735619"/>
              <a:gd name="connsiteX178" fmla="*/ 4518674 w 4833822"/>
              <a:gd name="connsiteY178" fmla="*/ 5539488 h 6735619"/>
              <a:gd name="connsiteX179" fmla="*/ 4328731 w 4833822"/>
              <a:gd name="connsiteY179" fmla="*/ 5736600 h 6735619"/>
              <a:gd name="connsiteX180" fmla="*/ 4457745 w 4833822"/>
              <a:gd name="connsiteY180" fmla="*/ 5664919 h 6735619"/>
              <a:gd name="connsiteX181" fmla="*/ 4579599 w 4833822"/>
              <a:gd name="connsiteY181" fmla="*/ 5657756 h 6735619"/>
              <a:gd name="connsiteX182" fmla="*/ 4500754 w 4833822"/>
              <a:gd name="connsiteY182" fmla="*/ 5736600 h 6735619"/>
              <a:gd name="connsiteX183" fmla="*/ 4314393 w 4833822"/>
              <a:gd name="connsiteY183" fmla="*/ 5969548 h 6735619"/>
              <a:gd name="connsiteX184" fmla="*/ 4346651 w 4833822"/>
              <a:gd name="connsiteY184" fmla="*/ 6034054 h 6735619"/>
              <a:gd name="connsiteX185" fmla="*/ 4403989 w 4833822"/>
              <a:gd name="connsiteY185" fmla="*/ 5983881 h 6735619"/>
              <a:gd name="connsiteX186" fmla="*/ 4482833 w 4833822"/>
              <a:gd name="connsiteY186" fmla="*/ 5793938 h 6735619"/>
              <a:gd name="connsiteX187" fmla="*/ 4590350 w 4833822"/>
              <a:gd name="connsiteY187" fmla="*/ 5772436 h 6735619"/>
              <a:gd name="connsiteX188" fmla="*/ 4608265 w 4833822"/>
              <a:gd name="connsiteY188" fmla="*/ 5854862 h 6735619"/>
              <a:gd name="connsiteX189" fmla="*/ 4608265 w 4833822"/>
              <a:gd name="connsiteY189" fmla="*/ 5858444 h 6735619"/>
              <a:gd name="connsiteX190" fmla="*/ 4421909 w 4833822"/>
              <a:gd name="connsiteY190" fmla="*/ 6069889 h 6735619"/>
              <a:gd name="connsiteX191" fmla="*/ 4608265 w 4833822"/>
              <a:gd name="connsiteY191" fmla="*/ 5858444 h 6735619"/>
              <a:gd name="connsiteX192" fmla="*/ 4611852 w 4833822"/>
              <a:gd name="connsiteY192" fmla="*/ 5854862 h 6735619"/>
              <a:gd name="connsiteX193" fmla="*/ 4611852 w 4833822"/>
              <a:gd name="connsiteY193" fmla="*/ 5851280 h 6735619"/>
              <a:gd name="connsiteX194" fmla="*/ 4694279 w 4833822"/>
              <a:gd name="connsiteY194" fmla="*/ 5836942 h 6735619"/>
              <a:gd name="connsiteX195" fmla="*/ 4651275 w 4833822"/>
              <a:gd name="connsiteY195" fmla="*/ 5661338 h 6735619"/>
              <a:gd name="connsiteX196" fmla="*/ 4572429 w 4833822"/>
              <a:gd name="connsiteY196" fmla="*/ 5543070 h 6735619"/>
              <a:gd name="connsiteX197" fmla="*/ 4583181 w 4833822"/>
              <a:gd name="connsiteY197" fmla="*/ 5449893 h 6735619"/>
              <a:gd name="connsiteX198" fmla="*/ 4436247 w 4833822"/>
              <a:gd name="connsiteY198" fmla="*/ 5403306 h 6735619"/>
              <a:gd name="connsiteX199" fmla="*/ 3504459 w 4833822"/>
              <a:gd name="connsiteY199" fmla="*/ 5317292 h 6735619"/>
              <a:gd name="connsiteX200" fmla="*/ 3393360 w 4833822"/>
              <a:gd name="connsiteY200" fmla="*/ 5308781 h 6735619"/>
              <a:gd name="connsiteX201" fmla="*/ 655337 w 4833822"/>
              <a:gd name="connsiteY201" fmla="*/ 5177523 h 6735619"/>
              <a:gd name="connsiteX202" fmla="*/ 637416 w 4833822"/>
              <a:gd name="connsiteY202" fmla="*/ 5234866 h 6735619"/>
              <a:gd name="connsiteX203" fmla="*/ 863200 w 4833822"/>
              <a:gd name="connsiteY203" fmla="*/ 5338795 h 6735619"/>
              <a:gd name="connsiteX204" fmla="*/ 734181 w 4833822"/>
              <a:gd name="connsiteY204" fmla="*/ 5199030 h 6735619"/>
              <a:gd name="connsiteX205" fmla="*/ 655337 w 4833822"/>
              <a:gd name="connsiteY205" fmla="*/ 5177523 h 6735619"/>
              <a:gd name="connsiteX206" fmla="*/ 465399 w 4833822"/>
              <a:gd name="connsiteY206" fmla="*/ 5138106 h 6735619"/>
              <a:gd name="connsiteX207" fmla="*/ 465399 w 4833822"/>
              <a:gd name="connsiteY207" fmla="*/ 5338795 h 6735619"/>
              <a:gd name="connsiteX208" fmla="*/ 501234 w 4833822"/>
              <a:gd name="connsiteY208" fmla="*/ 5396137 h 6735619"/>
              <a:gd name="connsiteX209" fmla="*/ 554990 w 4833822"/>
              <a:gd name="connsiteY209" fmla="*/ 5342382 h 6735619"/>
              <a:gd name="connsiteX210" fmla="*/ 465399 w 4833822"/>
              <a:gd name="connsiteY210" fmla="*/ 5138106 h 6735619"/>
              <a:gd name="connsiteX211" fmla="*/ 4325169 w 4833822"/>
              <a:gd name="connsiteY211" fmla="*/ 5057209 h 6735619"/>
              <a:gd name="connsiteX212" fmla="*/ 3959602 w 4833822"/>
              <a:gd name="connsiteY212" fmla="*/ 5263537 h 6735619"/>
              <a:gd name="connsiteX213" fmla="*/ 4360985 w 4833822"/>
              <a:gd name="connsiteY213" fmla="*/ 5173941 h 6735619"/>
              <a:gd name="connsiteX214" fmla="*/ 4278558 w 4833822"/>
              <a:gd name="connsiteY214" fmla="*/ 5285039 h 6735619"/>
              <a:gd name="connsiteX215" fmla="*/ 4454163 w 4833822"/>
              <a:gd name="connsiteY215" fmla="*/ 5238448 h 6735619"/>
              <a:gd name="connsiteX216" fmla="*/ 4368153 w 4833822"/>
              <a:gd name="connsiteY216" fmla="*/ 5062843 h 6735619"/>
              <a:gd name="connsiteX217" fmla="*/ 4325169 w 4833822"/>
              <a:gd name="connsiteY217" fmla="*/ 5057209 h 6735619"/>
              <a:gd name="connsiteX218" fmla="*/ 4156709 w 4833822"/>
              <a:gd name="connsiteY218" fmla="*/ 5023421 h 6735619"/>
              <a:gd name="connsiteX219" fmla="*/ 3748157 w 4833822"/>
              <a:gd name="connsiteY219" fmla="*/ 5105847 h 6735619"/>
              <a:gd name="connsiteX220" fmla="*/ 3529543 w 4833822"/>
              <a:gd name="connsiteY220" fmla="*/ 5227696 h 6735619"/>
              <a:gd name="connsiteX221" fmla="*/ 3805494 w 4833822"/>
              <a:gd name="connsiteY221" fmla="*/ 5130937 h 6735619"/>
              <a:gd name="connsiteX222" fmla="*/ 4156709 w 4833822"/>
              <a:gd name="connsiteY222" fmla="*/ 5023421 h 6735619"/>
              <a:gd name="connsiteX223" fmla="*/ 399937 w 4833822"/>
              <a:gd name="connsiteY223" fmla="*/ 4979633 h 6735619"/>
              <a:gd name="connsiteX224" fmla="*/ 210944 w 4833822"/>
              <a:gd name="connsiteY224" fmla="*/ 5059261 h 6735619"/>
              <a:gd name="connsiteX225" fmla="*/ 124936 w 4833822"/>
              <a:gd name="connsiteY225" fmla="*/ 5202612 h 6735619"/>
              <a:gd name="connsiteX226" fmla="*/ 275451 w 4833822"/>
              <a:gd name="connsiteY226" fmla="*/ 5195443 h 6735619"/>
              <a:gd name="connsiteX227" fmla="*/ 304127 w 4833822"/>
              <a:gd name="connsiteY227" fmla="*/ 5213363 h 6735619"/>
              <a:gd name="connsiteX228" fmla="*/ 271869 w 4833822"/>
              <a:gd name="connsiteY228" fmla="*/ 5449893 h 6735619"/>
              <a:gd name="connsiteX229" fmla="*/ 311291 w 4833822"/>
              <a:gd name="connsiteY229" fmla="*/ 5292208 h 6735619"/>
              <a:gd name="connsiteX230" fmla="*/ 243203 w 4833822"/>
              <a:gd name="connsiteY230" fmla="*/ 5084345 h 6735619"/>
              <a:gd name="connsiteX231" fmla="*/ 1214409 w 4833822"/>
              <a:gd name="connsiteY231" fmla="*/ 5062843 h 6735619"/>
              <a:gd name="connsiteX232" fmla="*/ 465399 w 4833822"/>
              <a:gd name="connsiteY232" fmla="*/ 4980416 h 6735619"/>
              <a:gd name="connsiteX233" fmla="*/ 399937 w 4833822"/>
              <a:gd name="connsiteY233" fmla="*/ 4979633 h 6735619"/>
              <a:gd name="connsiteX234" fmla="*/ 2524908 w 4833822"/>
              <a:gd name="connsiteY234" fmla="*/ 3845334 h 6735619"/>
              <a:gd name="connsiteX235" fmla="*/ 2732856 w 4833822"/>
              <a:gd name="connsiteY235" fmla="*/ 4487253 h 6735619"/>
              <a:gd name="connsiteX236" fmla="*/ 2775802 w 4833822"/>
              <a:gd name="connsiteY236" fmla="*/ 4557322 h 6735619"/>
              <a:gd name="connsiteX237" fmla="*/ 2823267 w 4833822"/>
              <a:gd name="connsiteY237" fmla="*/ 4480472 h 6735619"/>
              <a:gd name="connsiteX238" fmla="*/ 2879774 w 4833822"/>
              <a:gd name="connsiteY238" fmla="*/ 4270266 h 6735619"/>
              <a:gd name="connsiteX239" fmla="*/ 2920458 w 4833822"/>
              <a:gd name="connsiteY239" fmla="*/ 4803691 h 6735619"/>
              <a:gd name="connsiteX240" fmla="*/ 3132925 w 4833822"/>
              <a:gd name="connsiteY240" fmla="*/ 4744924 h 6735619"/>
              <a:gd name="connsiteX241" fmla="*/ 2879774 w 4833822"/>
              <a:gd name="connsiteY241" fmla="*/ 5120132 h 6735619"/>
              <a:gd name="connsiteX242" fmla="*/ 2131619 w 4833822"/>
              <a:gd name="connsiteY242" fmla="*/ 5068146 h 6735619"/>
              <a:gd name="connsiteX243" fmla="*/ 1894289 w 4833822"/>
              <a:gd name="connsiteY243" fmla="*/ 4717802 h 6735619"/>
              <a:gd name="connsiteX244" fmla="*/ 2075111 w 4833822"/>
              <a:gd name="connsiteY244" fmla="*/ 4805953 h 6735619"/>
              <a:gd name="connsiteX245" fmla="*/ 2086414 w 4833822"/>
              <a:gd name="connsiteY245" fmla="*/ 4290608 h 6735619"/>
              <a:gd name="connsiteX246" fmla="*/ 2163263 w 4833822"/>
              <a:gd name="connsiteY246" fmla="*/ 4435267 h 6735619"/>
              <a:gd name="connsiteX247" fmla="*/ 2224289 w 4833822"/>
              <a:gd name="connsiteY247" fmla="*/ 4480472 h 6735619"/>
              <a:gd name="connsiteX248" fmla="*/ 2242372 w 4833822"/>
              <a:gd name="connsiteY248" fmla="*/ 4417184 h 6735619"/>
              <a:gd name="connsiteX249" fmla="*/ 2524908 w 4833822"/>
              <a:gd name="connsiteY249" fmla="*/ 3845334 h 6735619"/>
              <a:gd name="connsiteX250" fmla="*/ 2540406 w 4833822"/>
              <a:gd name="connsiteY250" fmla="*/ 3037993 h 6735619"/>
              <a:gd name="connsiteX251" fmla="*/ 2092432 w 4833822"/>
              <a:gd name="connsiteY251" fmla="*/ 3944690 h 6735619"/>
              <a:gd name="connsiteX252" fmla="*/ 2063761 w 4833822"/>
              <a:gd name="connsiteY252" fmla="*/ 4045037 h 6735619"/>
              <a:gd name="connsiteX253" fmla="*/ 1967001 w 4833822"/>
              <a:gd name="connsiteY253" fmla="*/ 3973361 h 6735619"/>
              <a:gd name="connsiteX254" fmla="*/ 1845152 w 4833822"/>
              <a:gd name="connsiteY254" fmla="*/ 3743997 h 6735619"/>
              <a:gd name="connsiteX255" fmla="*/ 1827232 w 4833822"/>
              <a:gd name="connsiteY255" fmla="*/ 4561104 h 6735619"/>
              <a:gd name="connsiteX256" fmla="*/ 1540529 w 4833822"/>
              <a:gd name="connsiteY256" fmla="*/ 4421335 h 6735619"/>
              <a:gd name="connsiteX257" fmla="*/ 1916828 w 4833822"/>
              <a:gd name="connsiteY257" fmla="*/ 4976824 h 6735619"/>
              <a:gd name="connsiteX258" fmla="*/ 3103066 w 4833822"/>
              <a:gd name="connsiteY258" fmla="*/ 5059251 h 6735619"/>
              <a:gd name="connsiteX259" fmla="*/ 3504448 w 4833822"/>
              <a:gd name="connsiteY259" fmla="*/ 4464339 h 6735619"/>
              <a:gd name="connsiteX260" fmla="*/ 3167572 w 4833822"/>
              <a:gd name="connsiteY260" fmla="*/ 4557517 h 6735619"/>
              <a:gd name="connsiteX261" fmla="*/ 3103066 w 4833822"/>
              <a:gd name="connsiteY261" fmla="*/ 3711743 h 6735619"/>
              <a:gd name="connsiteX262" fmla="*/ 3013470 w 4833822"/>
              <a:gd name="connsiteY262" fmla="*/ 4045037 h 6735619"/>
              <a:gd name="connsiteX263" fmla="*/ 2938212 w 4833822"/>
              <a:gd name="connsiteY263" fmla="*/ 4166886 h 6735619"/>
              <a:gd name="connsiteX264" fmla="*/ 2870119 w 4833822"/>
              <a:gd name="connsiteY264" fmla="*/ 4055788 h 6735619"/>
              <a:gd name="connsiteX265" fmla="*/ 2540406 w 4833822"/>
              <a:gd name="connsiteY265" fmla="*/ 3037993 h 6735619"/>
              <a:gd name="connsiteX266" fmla="*/ 357884 w 4833822"/>
              <a:gd name="connsiteY266" fmla="*/ 2966322 h 6735619"/>
              <a:gd name="connsiteX267" fmla="*/ 422396 w 4833822"/>
              <a:gd name="connsiteY267" fmla="*/ 3048749 h 6735619"/>
              <a:gd name="connsiteX268" fmla="*/ 522738 w 4833822"/>
              <a:gd name="connsiteY268" fmla="*/ 3550480 h 6735619"/>
              <a:gd name="connsiteX269" fmla="*/ 490485 w 4833822"/>
              <a:gd name="connsiteY269" fmla="*/ 3690250 h 6735619"/>
              <a:gd name="connsiteX270" fmla="*/ 386555 w 4833822"/>
              <a:gd name="connsiteY270" fmla="*/ 3589903 h 6735619"/>
              <a:gd name="connsiteX271" fmla="*/ 286208 w 4833822"/>
              <a:gd name="connsiteY271" fmla="*/ 3048749 h 6735619"/>
              <a:gd name="connsiteX272" fmla="*/ 357884 w 4833822"/>
              <a:gd name="connsiteY272" fmla="*/ 2966322 h 6735619"/>
              <a:gd name="connsiteX273" fmla="*/ 4036204 w 4833822"/>
              <a:gd name="connsiteY273" fmla="*/ 1548931 h 6735619"/>
              <a:gd name="connsiteX274" fmla="*/ 4110123 w 4833822"/>
              <a:gd name="connsiteY274" fmla="*/ 1611646 h 6735619"/>
              <a:gd name="connsiteX275" fmla="*/ 4063531 w 4833822"/>
              <a:gd name="connsiteY275" fmla="*/ 2421590 h 6735619"/>
              <a:gd name="connsiteX276" fmla="*/ 3938100 w 4833822"/>
              <a:gd name="connsiteY276" fmla="*/ 2109796 h 6735619"/>
              <a:gd name="connsiteX277" fmla="*/ 3970353 w 4833822"/>
              <a:gd name="connsiteY277" fmla="*/ 1615233 h 6735619"/>
              <a:gd name="connsiteX278" fmla="*/ 4036204 w 4833822"/>
              <a:gd name="connsiteY278" fmla="*/ 1548931 h 6735619"/>
              <a:gd name="connsiteX279" fmla="*/ 915320 w 4833822"/>
              <a:gd name="connsiteY279" fmla="*/ 1290502 h 6735619"/>
              <a:gd name="connsiteX280" fmla="*/ 1020430 w 4833822"/>
              <a:gd name="connsiteY280" fmla="*/ 1971264 h 6735619"/>
              <a:gd name="connsiteX281" fmla="*/ 811383 w 4833822"/>
              <a:gd name="connsiteY281" fmla="*/ 1931678 h 6735619"/>
              <a:gd name="connsiteX282" fmla="*/ 915320 w 4833822"/>
              <a:gd name="connsiteY282" fmla="*/ 1290502 h 6735619"/>
              <a:gd name="connsiteX283" fmla="*/ 2447237 w 4833822"/>
              <a:gd name="connsiteY283" fmla="*/ 155728 h 6735619"/>
              <a:gd name="connsiteX284" fmla="*/ 2908975 w 4833822"/>
              <a:gd name="connsiteY284" fmla="*/ 1343050 h 6735619"/>
              <a:gd name="connsiteX285" fmla="*/ 3113822 w 4833822"/>
              <a:gd name="connsiteY285" fmla="*/ 2392914 h 6735619"/>
              <a:gd name="connsiteX286" fmla="*/ 3282263 w 4833822"/>
              <a:gd name="connsiteY286" fmla="*/ 1711992 h 6735619"/>
              <a:gd name="connsiteX287" fmla="*/ 3257173 w 4833822"/>
              <a:gd name="connsiteY287" fmla="*/ 1572223 h 6735619"/>
              <a:gd name="connsiteX288" fmla="*/ 3278681 w 4833822"/>
              <a:gd name="connsiteY288" fmla="*/ 1482627 h 6735619"/>
              <a:gd name="connsiteX289" fmla="*/ 3361107 w 4833822"/>
              <a:gd name="connsiteY289" fmla="*/ 1539970 h 6735619"/>
              <a:gd name="connsiteX290" fmla="*/ 3884339 w 4833822"/>
              <a:gd name="connsiteY290" fmla="*/ 2851640 h 6735619"/>
              <a:gd name="connsiteX291" fmla="*/ 3776823 w 4833822"/>
              <a:gd name="connsiteY291" fmla="*/ 3471635 h 6735619"/>
              <a:gd name="connsiteX292" fmla="*/ 4002606 w 4833822"/>
              <a:gd name="connsiteY292" fmla="*/ 3253026 h 6735619"/>
              <a:gd name="connsiteX293" fmla="*/ 4059943 w 4833822"/>
              <a:gd name="connsiteY293" fmla="*/ 3188515 h 6735619"/>
              <a:gd name="connsiteX294" fmla="*/ 4117286 w 4833822"/>
              <a:gd name="connsiteY294" fmla="*/ 3263777 h 6735619"/>
              <a:gd name="connsiteX295" fmla="*/ 4131625 w 4833822"/>
              <a:gd name="connsiteY295" fmla="*/ 4077299 h 6735619"/>
              <a:gd name="connsiteX296" fmla="*/ 3755321 w 4833822"/>
              <a:gd name="connsiteY296" fmla="*/ 4908741 h 6735619"/>
              <a:gd name="connsiteX297" fmla="*/ 3723067 w 4833822"/>
              <a:gd name="connsiteY297" fmla="*/ 4983998 h 6735619"/>
              <a:gd name="connsiteX298" fmla="*/ 4099366 w 4833822"/>
              <a:gd name="connsiteY298" fmla="*/ 4923074 h 6735619"/>
              <a:gd name="connsiteX299" fmla="*/ 4550927 w 4833822"/>
              <a:gd name="connsiteY299" fmla="*/ 5274288 h 6735619"/>
              <a:gd name="connsiteX300" fmla="*/ 4604683 w 4833822"/>
              <a:gd name="connsiteY300" fmla="*/ 5374635 h 6735619"/>
              <a:gd name="connsiteX301" fmla="*/ 4576011 w 4833822"/>
              <a:gd name="connsiteY301" fmla="*/ 6216828 h 6735619"/>
              <a:gd name="connsiteX302" fmla="*/ 4432660 w 4833822"/>
              <a:gd name="connsiteY302" fmla="*/ 6277752 h 6735619"/>
              <a:gd name="connsiteX303" fmla="*/ 3999019 w 4833822"/>
              <a:gd name="connsiteY303" fmla="*/ 6510699 h 6735619"/>
              <a:gd name="connsiteX304" fmla="*/ 3192667 w 4833822"/>
              <a:gd name="connsiteY304" fmla="*/ 6442606 h 6735619"/>
              <a:gd name="connsiteX305" fmla="*/ 2662265 w 4833822"/>
              <a:gd name="connsiteY305" fmla="*/ 5811858 h 6735619"/>
              <a:gd name="connsiteX306" fmla="*/ 2680186 w 4833822"/>
              <a:gd name="connsiteY306" fmla="*/ 6130814 h 6735619"/>
              <a:gd name="connsiteX307" fmla="*/ 2655096 w 4833822"/>
              <a:gd name="connsiteY307" fmla="*/ 6442606 h 6735619"/>
              <a:gd name="connsiteX308" fmla="*/ 2063771 w 4833822"/>
              <a:gd name="connsiteY308" fmla="*/ 6729308 h 6735619"/>
              <a:gd name="connsiteX309" fmla="*/ 1827242 w 4833822"/>
              <a:gd name="connsiteY309" fmla="*/ 6679135 h 6735619"/>
              <a:gd name="connsiteX310" fmla="*/ 1594295 w 4833822"/>
              <a:gd name="connsiteY310" fmla="*/ 6137983 h 6735619"/>
              <a:gd name="connsiteX311" fmla="*/ 1952673 w 4833822"/>
              <a:gd name="connsiteY311" fmla="*/ 5603995 h 6735619"/>
              <a:gd name="connsiteX312" fmla="*/ 2020761 w 4833822"/>
              <a:gd name="connsiteY312" fmla="*/ 5471395 h 6735619"/>
              <a:gd name="connsiteX313" fmla="*/ 1841575 w 4833822"/>
              <a:gd name="connsiteY313" fmla="*/ 5614746 h 6735619"/>
              <a:gd name="connsiteX314" fmla="*/ 884697 w 4833822"/>
              <a:gd name="connsiteY314" fmla="*/ 6360179 h 6735619"/>
              <a:gd name="connsiteX315" fmla="*/ 547826 w 4833822"/>
              <a:gd name="connsiteY315" fmla="*/ 6392432 h 6735619"/>
              <a:gd name="connsiteX316" fmla="*/ 357883 w 4833822"/>
              <a:gd name="connsiteY316" fmla="*/ 6335095 h 6735619"/>
              <a:gd name="connsiteX317" fmla="*/ 89095 w 4833822"/>
              <a:gd name="connsiteY317" fmla="*/ 5908618 h 6735619"/>
              <a:gd name="connsiteX318" fmla="*/ 46091 w 4833822"/>
              <a:gd name="connsiteY318" fmla="*/ 5557409 h 6735619"/>
              <a:gd name="connsiteX319" fmla="*/ 440310 w 4833822"/>
              <a:gd name="connsiteY319" fmla="*/ 4908741 h 6735619"/>
              <a:gd name="connsiteX320" fmla="*/ 1020884 w 4833822"/>
              <a:gd name="connsiteY320" fmla="*/ 4958914 h 6735619"/>
              <a:gd name="connsiteX321" fmla="*/ 798688 w 4833822"/>
              <a:gd name="connsiteY321" fmla="*/ 4786892 h 6735619"/>
              <a:gd name="connsiteX322" fmla="*/ 766435 w 4833822"/>
              <a:gd name="connsiteY322" fmla="*/ 4729549 h 6735619"/>
              <a:gd name="connsiteX323" fmla="*/ 838110 w 4833822"/>
              <a:gd name="connsiteY323" fmla="*/ 4708047 h 6735619"/>
              <a:gd name="connsiteX324" fmla="*/ 1060306 w 4833822"/>
              <a:gd name="connsiteY324" fmla="*/ 4801225 h 6735619"/>
              <a:gd name="connsiteX325" fmla="*/ 777186 w 4833822"/>
              <a:gd name="connsiteY325" fmla="*/ 4303077 h 6735619"/>
              <a:gd name="connsiteX326" fmla="*/ 723430 w 4833822"/>
              <a:gd name="connsiteY326" fmla="*/ 3769094 h 6735619"/>
              <a:gd name="connsiteX327" fmla="*/ 727012 w 4833822"/>
              <a:gd name="connsiteY327" fmla="*/ 3070253 h 6735619"/>
              <a:gd name="connsiteX328" fmla="*/ 762853 w 4833822"/>
              <a:gd name="connsiteY328" fmla="*/ 2937653 h 6735619"/>
              <a:gd name="connsiteX329" fmla="*/ 1017302 w 4833822"/>
              <a:gd name="connsiteY329" fmla="*/ 3238688 h 6735619"/>
              <a:gd name="connsiteX330" fmla="*/ 1139151 w 4833822"/>
              <a:gd name="connsiteY330" fmla="*/ 3278110 h 6735619"/>
              <a:gd name="connsiteX331" fmla="*/ 1110480 w 4833822"/>
              <a:gd name="connsiteY331" fmla="*/ 3167012 h 6735619"/>
              <a:gd name="connsiteX332" fmla="*/ 1135564 w 4833822"/>
              <a:gd name="connsiteY332" fmla="*/ 2278234 h 6735619"/>
              <a:gd name="connsiteX333" fmla="*/ 1493942 w 4833822"/>
              <a:gd name="connsiteY333" fmla="*/ 1618814 h 6735619"/>
              <a:gd name="connsiteX334" fmla="*/ 1547703 w 4833822"/>
              <a:gd name="connsiteY334" fmla="*/ 1565059 h 6735619"/>
              <a:gd name="connsiteX335" fmla="*/ 1597877 w 4833822"/>
              <a:gd name="connsiteY335" fmla="*/ 1658237 h 6735619"/>
              <a:gd name="connsiteX336" fmla="*/ 2070940 w 4833822"/>
              <a:gd name="connsiteY336" fmla="*/ 2432336 h 6735619"/>
              <a:gd name="connsiteX337" fmla="*/ 1926239 w 4833822"/>
              <a:gd name="connsiteY337" fmla="*/ 1693509 h 6735619"/>
              <a:gd name="connsiteX338" fmla="*/ 2386314 w 4833822"/>
              <a:gd name="connsiteY338" fmla="*/ 181709 h 6735619"/>
              <a:gd name="connsiteX339" fmla="*/ 2447237 w 4833822"/>
              <a:gd name="connsiteY339" fmla="*/ 155728 h 6735619"/>
              <a:gd name="connsiteX0" fmla="*/ 2144854 w 4833822"/>
              <a:gd name="connsiteY0" fmla="*/ 6228540 h 6602189"/>
              <a:gd name="connsiteX1" fmla="*/ 2053020 w 4833822"/>
              <a:gd name="connsiteY1" fmla="*/ 6237500 h 6602189"/>
              <a:gd name="connsiteX2" fmla="*/ 1959837 w 4833822"/>
              <a:gd name="connsiteY2" fmla="*/ 6312758 h 6602189"/>
              <a:gd name="connsiteX3" fmla="*/ 2045851 w 4833822"/>
              <a:gd name="connsiteY3" fmla="*/ 6431025 h 6602189"/>
              <a:gd name="connsiteX4" fmla="*/ 2042269 w 4833822"/>
              <a:gd name="connsiteY4" fmla="*/ 6334260 h 6602189"/>
              <a:gd name="connsiteX5" fmla="*/ 2106775 w 4833822"/>
              <a:gd name="connsiteY5" fmla="*/ 6269753 h 6602189"/>
              <a:gd name="connsiteX6" fmla="*/ 2128277 w 4833822"/>
              <a:gd name="connsiteY6" fmla="*/ 6341429 h 6602189"/>
              <a:gd name="connsiteX7" fmla="*/ 2164118 w 4833822"/>
              <a:gd name="connsiteY7" fmla="*/ 6391602 h 6602189"/>
              <a:gd name="connsiteX8" fmla="*/ 2232206 w 4833822"/>
              <a:gd name="connsiteY8" fmla="*/ 6355767 h 6602189"/>
              <a:gd name="connsiteX9" fmla="*/ 2228624 w 4833822"/>
              <a:gd name="connsiteY9" fmla="*/ 6262584 h 6602189"/>
              <a:gd name="connsiteX10" fmla="*/ 2144854 w 4833822"/>
              <a:gd name="connsiteY10" fmla="*/ 6228540 h 6602189"/>
              <a:gd name="connsiteX11" fmla="*/ 2508163 w 4833822"/>
              <a:gd name="connsiteY11" fmla="*/ 6198078 h 6602189"/>
              <a:gd name="connsiteX12" fmla="*/ 2407811 w 4833822"/>
              <a:gd name="connsiteY12" fmla="*/ 6506288 h 6602189"/>
              <a:gd name="connsiteX13" fmla="*/ 2508163 w 4833822"/>
              <a:gd name="connsiteY13" fmla="*/ 6198078 h 6602189"/>
              <a:gd name="connsiteX14" fmla="*/ 2215080 w 4833822"/>
              <a:gd name="connsiteY14" fmla="*/ 6113543 h 6602189"/>
              <a:gd name="connsiteX15" fmla="*/ 2171282 w 4833822"/>
              <a:gd name="connsiteY15" fmla="*/ 6119233 h 6602189"/>
              <a:gd name="connsiteX16" fmla="*/ 2350473 w 4833822"/>
              <a:gd name="connsiteY16" fmla="*/ 6398772 h 6602189"/>
              <a:gd name="connsiteX17" fmla="*/ 2393478 w 4833822"/>
              <a:gd name="connsiteY17" fmla="*/ 6215998 h 6602189"/>
              <a:gd name="connsiteX18" fmla="*/ 2252871 w 4833822"/>
              <a:gd name="connsiteY18" fmla="*/ 6114698 h 6602189"/>
              <a:gd name="connsiteX19" fmla="*/ 2215080 w 4833822"/>
              <a:gd name="connsiteY19" fmla="*/ 6113543 h 6602189"/>
              <a:gd name="connsiteX20" fmla="*/ 3767359 w 4833822"/>
              <a:gd name="connsiteY20" fmla="*/ 5994585 h 6602189"/>
              <a:gd name="connsiteX21" fmla="*/ 3913003 w 4833822"/>
              <a:gd name="connsiteY21" fmla="*/ 6076228 h 6602189"/>
              <a:gd name="connsiteX22" fmla="*/ 3930923 w 4833822"/>
              <a:gd name="connsiteY22" fmla="*/ 6101317 h 6602189"/>
              <a:gd name="connsiteX23" fmla="*/ 3923759 w 4833822"/>
              <a:gd name="connsiteY23" fmla="*/ 6126402 h 6602189"/>
              <a:gd name="connsiteX24" fmla="*/ 3672890 w 4833822"/>
              <a:gd name="connsiteY24" fmla="*/ 6108481 h 6602189"/>
              <a:gd name="connsiteX25" fmla="*/ 3672890 w 4833822"/>
              <a:gd name="connsiteY25" fmla="*/ 6040392 h 6602189"/>
              <a:gd name="connsiteX26" fmla="*/ 3708731 w 4833822"/>
              <a:gd name="connsiteY26" fmla="*/ 6015303 h 6602189"/>
              <a:gd name="connsiteX27" fmla="*/ 3767359 w 4833822"/>
              <a:gd name="connsiteY27" fmla="*/ 5994585 h 6602189"/>
              <a:gd name="connsiteX28" fmla="*/ 3779366 w 4833822"/>
              <a:gd name="connsiteY28" fmla="*/ 5954774 h 6602189"/>
              <a:gd name="connsiteX29" fmla="*/ 3637059 w 4833822"/>
              <a:gd name="connsiteY29" fmla="*/ 5979469 h 6602189"/>
              <a:gd name="connsiteX30" fmla="*/ 3497289 w 4833822"/>
              <a:gd name="connsiteY30" fmla="*/ 6162237 h 6602189"/>
              <a:gd name="connsiteX31" fmla="*/ 3615557 w 4833822"/>
              <a:gd name="connsiteY31" fmla="*/ 6104900 h 6602189"/>
              <a:gd name="connsiteX32" fmla="*/ 3852086 w 4833822"/>
              <a:gd name="connsiteY32" fmla="*/ 6262584 h 6602189"/>
              <a:gd name="connsiteX33" fmla="*/ 3952433 w 4833822"/>
              <a:gd name="connsiteY33" fmla="*/ 6090562 h 6602189"/>
              <a:gd name="connsiteX34" fmla="*/ 3945496 w 4833822"/>
              <a:gd name="connsiteY34" fmla="*/ 6073757 h 6602189"/>
              <a:gd name="connsiteX35" fmla="*/ 3938093 w 4833822"/>
              <a:gd name="connsiteY35" fmla="*/ 6073757 h 6602189"/>
              <a:gd name="connsiteX36" fmla="*/ 3927341 w 4833822"/>
              <a:gd name="connsiteY36" fmla="*/ 6073757 h 6602189"/>
              <a:gd name="connsiteX37" fmla="*/ 3909418 w 4833822"/>
              <a:gd name="connsiteY37" fmla="*/ 6069050 h 6602189"/>
              <a:gd name="connsiteX38" fmla="*/ 3920171 w 4833822"/>
              <a:gd name="connsiteY38" fmla="*/ 6069050 h 6602189"/>
              <a:gd name="connsiteX39" fmla="*/ 3945252 w 4833822"/>
              <a:gd name="connsiteY39" fmla="*/ 6073167 h 6602189"/>
              <a:gd name="connsiteX40" fmla="*/ 3928739 w 4833822"/>
              <a:gd name="connsiteY40" fmla="*/ 6033167 h 6602189"/>
              <a:gd name="connsiteX41" fmla="*/ 3822967 w 4833822"/>
              <a:gd name="connsiteY41" fmla="*/ 5957069 h 6602189"/>
              <a:gd name="connsiteX42" fmla="*/ 3779366 w 4833822"/>
              <a:gd name="connsiteY42" fmla="*/ 5954774 h 6602189"/>
              <a:gd name="connsiteX43" fmla="*/ 4196131 w 4833822"/>
              <a:gd name="connsiteY43" fmla="*/ 5811028 h 6602189"/>
              <a:gd name="connsiteX44" fmla="*/ 4235548 w 4833822"/>
              <a:gd name="connsiteY44" fmla="*/ 6040393 h 6602189"/>
              <a:gd name="connsiteX45" fmla="*/ 4454163 w 4833822"/>
              <a:gd name="connsiteY45" fmla="*/ 6043975 h 6602189"/>
              <a:gd name="connsiteX46" fmla="*/ 4196131 w 4833822"/>
              <a:gd name="connsiteY46" fmla="*/ 5811028 h 6602189"/>
              <a:gd name="connsiteX47" fmla="*/ 1174995 w 4833822"/>
              <a:gd name="connsiteY47" fmla="*/ 5495650 h 6602189"/>
              <a:gd name="connsiteX48" fmla="*/ 1250253 w 4833822"/>
              <a:gd name="connsiteY48" fmla="*/ 5542242 h 6602189"/>
              <a:gd name="connsiteX49" fmla="*/ 1035224 w 4833822"/>
              <a:gd name="connsiteY49" fmla="*/ 5653335 h 6602189"/>
              <a:gd name="connsiteX50" fmla="*/ 981463 w 4833822"/>
              <a:gd name="connsiteY50" fmla="*/ 5628251 h 6602189"/>
              <a:gd name="connsiteX51" fmla="*/ 1174995 w 4833822"/>
              <a:gd name="connsiteY51" fmla="*/ 5495650 h 6602189"/>
              <a:gd name="connsiteX52" fmla="*/ 3960412 w 4833822"/>
              <a:gd name="connsiteY52" fmla="*/ 5466375 h 6602189"/>
              <a:gd name="connsiteX53" fmla="*/ 4095776 w 4833822"/>
              <a:gd name="connsiteY53" fmla="*/ 5524320 h 6602189"/>
              <a:gd name="connsiteX54" fmla="*/ 4052767 w 4833822"/>
              <a:gd name="connsiteY54" fmla="*/ 5552990 h 6602189"/>
              <a:gd name="connsiteX55" fmla="*/ 3852081 w 4833822"/>
              <a:gd name="connsiteY55" fmla="*/ 5520739 h 6602189"/>
              <a:gd name="connsiteX56" fmla="*/ 3859245 w 4833822"/>
              <a:gd name="connsiteY56" fmla="*/ 5484900 h 6602189"/>
              <a:gd name="connsiteX57" fmla="*/ 3917370 w 4833822"/>
              <a:gd name="connsiteY57" fmla="*/ 5467375 h 6602189"/>
              <a:gd name="connsiteX58" fmla="*/ 3960412 w 4833822"/>
              <a:gd name="connsiteY58" fmla="*/ 5466375 h 6602189"/>
              <a:gd name="connsiteX59" fmla="*/ 2177948 w 4833822"/>
              <a:gd name="connsiteY59" fmla="*/ 5372125 h 6602189"/>
              <a:gd name="connsiteX60" fmla="*/ 2146198 w 4833822"/>
              <a:gd name="connsiteY60" fmla="*/ 5395307 h 6602189"/>
              <a:gd name="connsiteX61" fmla="*/ 1680303 w 4833822"/>
              <a:gd name="connsiteY61" fmla="*/ 6094149 h 6602189"/>
              <a:gd name="connsiteX62" fmla="*/ 1762730 w 4833822"/>
              <a:gd name="connsiteY62" fmla="*/ 6456109 h 6602189"/>
              <a:gd name="connsiteX63" fmla="*/ 1802152 w 4833822"/>
              <a:gd name="connsiteY63" fmla="*/ 6176576 h 6602189"/>
              <a:gd name="connsiteX64" fmla="*/ 2081691 w 4833822"/>
              <a:gd name="connsiteY64" fmla="*/ 6018886 h 6602189"/>
              <a:gd name="connsiteX65" fmla="*/ 1845157 w 4833822"/>
              <a:gd name="connsiteY65" fmla="*/ 6101313 h 6602189"/>
              <a:gd name="connsiteX66" fmla="*/ 1744810 w 4833822"/>
              <a:gd name="connsiteY66" fmla="*/ 6072647 h 6602189"/>
              <a:gd name="connsiteX67" fmla="*/ 2060189 w 4833822"/>
              <a:gd name="connsiteY67" fmla="*/ 5918544 h 6602189"/>
              <a:gd name="connsiteX68" fmla="*/ 2178451 w 4833822"/>
              <a:gd name="connsiteY68" fmla="*/ 5857614 h 6602189"/>
              <a:gd name="connsiteX69" fmla="*/ 2293136 w 4833822"/>
              <a:gd name="connsiteY69" fmla="*/ 5391725 h 6602189"/>
              <a:gd name="connsiteX70" fmla="*/ 1999259 w 4833822"/>
              <a:gd name="connsiteY70" fmla="*/ 5807446 h 6602189"/>
              <a:gd name="connsiteX71" fmla="*/ 2196371 w 4833822"/>
              <a:gd name="connsiteY71" fmla="*/ 5377387 h 6602189"/>
              <a:gd name="connsiteX72" fmla="*/ 2177948 w 4833822"/>
              <a:gd name="connsiteY72" fmla="*/ 5372125 h 6602189"/>
              <a:gd name="connsiteX73" fmla="*/ 2511745 w 4833822"/>
              <a:gd name="connsiteY73" fmla="*/ 5359472 h 6602189"/>
              <a:gd name="connsiteX74" fmla="*/ 2482010 w 4833822"/>
              <a:gd name="connsiteY74" fmla="*/ 5587768 h 6602189"/>
              <a:gd name="connsiteX75" fmla="*/ 2486655 w 4833822"/>
              <a:gd name="connsiteY75" fmla="*/ 5653333 h 6602189"/>
              <a:gd name="connsiteX76" fmla="*/ 2514429 w 4833822"/>
              <a:gd name="connsiteY76" fmla="*/ 5669012 h 6602189"/>
              <a:gd name="connsiteX77" fmla="*/ 2526077 w 4833822"/>
              <a:gd name="connsiteY77" fmla="*/ 5692758 h 6602189"/>
              <a:gd name="connsiteX78" fmla="*/ 2486655 w 4833822"/>
              <a:gd name="connsiteY78" fmla="*/ 5653336 h 6602189"/>
              <a:gd name="connsiteX79" fmla="*/ 2486655 w 4833822"/>
              <a:gd name="connsiteY79" fmla="*/ 5653339 h 6602189"/>
              <a:gd name="connsiteX80" fmla="*/ 2440069 w 4833822"/>
              <a:gd name="connsiteY80" fmla="*/ 5929295 h 6602189"/>
              <a:gd name="connsiteX81" fmla="*/ 2375563 w 4833822"/>
              <a:gd name="connsiteY81" fmla="*/ 5492067 h 6602189"/>
              <a:gd name="connsiteX82" fmla="*/ 2296718 w 4833822"/>
              <a:gd name="connsiteY82" fmla="*/ 5861202 h 6602189"/>
              <a:gd name="connsiteX83" fmla="*/ 2429318 w 4833822"/>
              <a:gd name="connsiteY83" fmla="*/ 5983051 h 6602189"/>
              <a:gd name="connsiteX84" fmla="*/ 2493825 w 4833822"/>
              <a:gd name="connsiteY84" fmla="*/ 5882704 h 6602189"/>
              <a:gd name="connsiteX85" fmla="*/ 2529665 w 4833822"/>
              <a:gd name="connsiteY85" fmla="*/ 5692761 h 6602189"/>
              <a:gd name="connsiteX86" fmla="*/ 2511745 w 4833822"/>
              <a:gd name="connsiteY86" fmla="*/ 5359472 h 6602189"/>
              <a:gd name="connsiteX87" fmla="*/ 2808528 w 4833822"/>
              <a:gd name="connsiteY87" fmla="*/ 5357006 h 6602189"/>
              <a:gd name="connsiteX88" fmla="*/ 2784115 w 4833822"/>
              <a:gd name="connsiteY88" fmla="*/ 5370223 h 6602189"/>
              <a:gd name="connsiteX89" fmla="*/ 2798448 w 4833822"/>
              <a:gd name="connsiteY89" fmla="*/ 5445481 h 6602189"/>
              <a:gd name="connsiteX90" fmla="*/ 2880875 w 4833822"/>
              <a:gd name="connsiteY90" fmla="*/ 5560161 h 6602189"/>
              <a:gd name="connsiteX91" fmla="*/ 3142493 w 4833822"/>
              <a:gd name="connsiteY91" fmla="*/ 5889873 h 6602189"/>
              <a:gd name="connsiteX92" fmla="*/ 2891625 w 4833822"/>
              <a:gd name="connsiteY92" fmla="*/ 5725014 h 6602189"/>
              <a:gd name="connsiteX93" fmla="*/ 2683768 w 4833822"/>
              <a:gd name="connsiteY93" fmla="*/ 5481316 h 6602189"/>
              <a:gd name="connsiteX94" fmla="*/ 2651515 w 4833822"/>
              <a:gd name="connsiteY94" fmla="*/ 5506405 h 6602189"/>
              <a:gd name="connsiteX95" fmla="*/ 2866541 w 4833822"/>
              <a:gd name="connsiteY95" fmla="*/ 5750104 h 6602189"/>
              <a:gd name="connsiteX96" fmla="*/ 3389773 w 4833822"/>
              <a:gd name="connsiteY96" fmla="*/ 6348598 h 6602189"/>
              <a:gd name="connsiteX97" fmla="*/ 3637059 w 4833822"/>
              <a:gd name="connsiteY97" fmla="*/ 6391602 h 6602189"/>
              <a:gd name="connsiteX98" fmla="*/ 3246422 w 4833822"/>
              <a:gd name="connsiteY98" fmla="*/ 6022473 h 6602189"/>
              <a:gd name="connsiteX99" fmla="*/ 3400524 w 4833822"/>
              <a:gd name="connsiteY99" fmla="*/ 6072647 h 6602189"/>
              <a:gd name="connsiteX100" fmla="*/ 3336018 w 4833822"/>
              <a:gd name="connsiteY100" fmla="*/ 5925708 h 6602189"/>
              <a:gd name="connsiteX101" fmla="*/ 3095901 w 4833822"/>
              <a:gd name="connsiteY101" fmla="*/ 5664095 h 6602189"/>
              <a:gd name="connsiteX102" fmla="*/ 2862954 w 4833822"/>
              <a:gd name="connsiteY102" fmla="*/ 5395307 h 6602189"/>
              <a:gd name="connsiteX103" fmla="*/ 2808528 w 4833822"/>
              <a:gd name="connsiteY103" fmla="*/ 5357006 h 6602189"/>
              <a:gd name="connsiteX104" fmla="*/ 1587125 w 4833822"/>
              <a:gd name="connsiteY104" fmla="*/ 5312881 h 6602189"/>
              <a:gd name="connsiteX105" fmla="*/ 798688 w 4833822"/>
              <a:gd name="connsiteY105" fmla="*/ 5520744 h 6602189"/>
              <a:gd name="connsiteX106" fmla="*/ 780768 w 4833822"/>
              <a:gd name="connsiteY106" fmla="*/ 6144322 h 6602189"/>
              <a:gd name="connsiteX107" fmla="*/ 791519 w 4833822"/>
              <a:gd name="connsiteY107" fmla="*/ 5950798 h 6602189"/>
              <a:gd name="connsiteX108" fmla="*/ 709092 w 4833822"/>
              <a:gd name="connsiteY108" fmla="*/ 5588832 h 6602189"/>
              <a:gd name="connsiteX109" fmla="*/ 368634 w 4833822"/>
              <a:gd name="connsiteY109" fmla="*/ 5599583 h 6602189"/>
              <a:gd name="connsiteX110" fmla="*/ 332793 w 4833822"/>
              <a:gd name="connsiteY110" fmla="*/ 5624673 h 6602189"/>
              <a:gd name="connsiteX111" fmla="*/ 368634 w 4833822"/>
              <a:gd name="connsiteY111" fmla="*/ 5639006 h 6602189"/>
              <a:gd name="connsiteX112" fmla="*/ 350714 w 4833822"/>
              <a:gd name="connsiteY112" fmla="*/ 5940046 h 6602189"/>
              <a:gd name="connsiteX113" fmla="*/ 447479 w 4833822"/>
              <a:gd name="connsiteY113" fmla="*/ 6004553 h 6602189"/>
              <a:gd name="connsiteX114" fmla="*/ 486896 w 4833822"/>
              <a:gd name="connsiteY114" fmla="*/ 5904206 h 6602189"/>
              <a:gd name="connsiteX115" fmla="*/ 468981 w 4833822"/>
              <a:gd name="connsiteY115" fmla="*/ 5785939 h 6602189"/>
              <a:gd name="connsiteX116" fmla="*/ 372216 w 4833822"/>
              <a:gd name="connsiteY116" fmla="*/ 5893455 h 6602189"/>
              <a:gd name="connsiteX117" fmla="*/ 382967 w 4833822"/>
              <a:gd name="connsiteY117" fmla="*/ 5742934 h 6602189"/>
              <a:gd name="connsiteX118" fmla="*/ 497647 w 4833822"/>
              <a:gd name="connsiteY118" fmla="*/ 5703512 h 6602189"/>
              <a:gd name="connsiteX119" fmla="*/ 569323 w 4833822"/>
              <a:gd name="connsiteY119" fmla="*/ 5818197 h 6602189"/>
              <a:gd name="connsiteX120" fmla="*/ 580074 w 4833822"/>
              <a:gd name="connsiteY120" fmla="*/ 6029637 h 6602189"/>
              <a:gd name="connsiteX121" fmla="*/ 612332 w 4833822"/>
              <a:gd name="connsiteY121" fmla="*/ 5785939 h 6602189"/>
              <a:gd name="connsiteX122" fmla="*/ 497647 w 4833822"/>
              <a:gd name="connsiteY122" fmla="*/ 5552992 h 6602189"/>
              <a:gd name="connsiteX123" fmla="*/ 730594 w 4833822"/>
              <a:gd name="connsiteY123" fmla="*/ 5957961 h 6602189"/>
              <a:gd name="connsiteX124" fmla="*/ 547826 w 4833822"/>
              <a:gd name="connsiteY124" fmla="*/ 6122820 h 6602189"/>
              <a:gd name="connsiteX125" fmla="*/ 834528 w 4833822"/>
              <a:gd name="connsiteY125" fmla="*/ 6155073 h 6602189"/>
              <a:gd name="connsiteX126" fmla="*/ 1533370 w 4833822"/>
              <a:gd name="connsiteY126" fmla="*/ 5639006 h 6602189"/>
              <a:gd name="connsiteX127" fmla="*/ 1633712 w 4833822"/>
              <a:gd name="connsiteY127" fmla="*/ 5506405 h 6602189"/>
              <a:gd name="connsiteX128" fmla="*/ 1142733 w 4833822"/>
              <a:gd name="connsiteY128" fmla="*/ 5821779 h 6602189"/>
              <a:gd name="connsiteX129" fmla="*/ 1031635 w 4833822"/>
              <a:gd name="connsiteY129" fmla="*/ 5850451 h 6602189"/>
              <a:gd name="connsiteX130" fmla="*/ 1096142 w 4833822"/>
              <a:gd name="connsiteY130" fmla="*/ 5750104 h 6602189"/>
              <a:gd name="connsiteX131" fmla="*/ 1587125 w 4833822"/>
              <a:gd name="connsiteY131" fmla="*/ 5312881 h 6602189"/>
              <a:gd name="connsiteX132" fmla="*/ 3072607 w 4833822"/>
              <a:gd name="connsiteY132" fmla="*/ 5303921 h 6602189"/>
              <a:gd name="connsiteX133" fmla="*/ 2988391 w 4833822"/>
              <a:gd name="connsiteY133" fmla="*/ 5337965 h 6602189"/>
              <a:gd name="connsiteX134" fmla="*/ 3038564 w 4833822"/>
              <a:gd name="connsiteY134" fmla="*/ 5449063 h 6602189"/>
              <a:gd name="connsiteX135" fmla="*/ 3407693 w 4833822"/>
              <a:gd name="connsiteY135" fmla="*/ 5864784 h 6602189"/>
              <a:gd name="connsiteX136" fmla="*/ 3576134 w 4833822"/>
              <a:gd name="connsiteY136" fmla="*/ 5904206 h 6602189"/>
              <a:gd name="connsiteX137" fmla="*/ 4002606 w 4833822"/>
              <a:gd name="connsiteY137" fmla="*/ 6008135 h 6602189"/>
              <a:gd name="connsiteX138" fmla="*/ 4124455 w 4833822"/>
              <a:gd name="connsiteY138" fmla="*/ 6090562 h 6602189"/>
              <a:gd name="connsiteX139" fmla="*/ 3586885 w 4833822"/>
              <a:gd name="connsiteY139" fmla="*/ 5542241 h 6602189"/>
              <a:gd name="connsiteX140" fmla="*/ 3339600 w 4833822"/>
              <a:gd name="connsiteY140" fmla="*/ 5398889 h 6602189"/>
              <a:gd name="connsiteX141" fmla="*/ 3551045 w 4833822"/>
              <a:gd name="connsiteY141" fmla="*/ 5574499 h 6602189"/>
              <a:gd name="connsiteX142" fmla="*/ 3658561 w 4833822"/>
              <a:gd name="connsiteY142" fmla="*/ 5757273 h 6602189"/>
              <a:gd name="connsiteX143" fmla="*/ 3536712 w 4833822"/>
              <a:gd name="connsiteY143" fmla="*/ 5682010 h 6602189"/>
              <a:gd name="connsiteX144" fmla="*/ 3167577 w 4833822"/>
              <a:gd name="connsiteY144" fmla="*/ 5345134 h 6602189"/>
              <a:gd name="connsiteX145" fmla="*/ 3072607 w 4833822"/>
              <a:gd name="connsiteY145" fmla="*/ 5303921 h 6602189"/>
              <a:gd name="connsiteX146" fmla="*/ 1497530 w 4833822"/>
              <a:gd name="connsiteY146" fmla="*/ 5216121 h 6602189"/>
              <a:gd name="connsiteX147" fmla="*/ 644585 w 4833822"/>
              <a:gd name="connsiteY147" fmla="*/ 5341552 h 6602189"/>
              <a:gd name="connsiteX148" fmla="*/ 404469 w 4833822"/>
              <a:gd name="connsiteY148" fmla="*/ 5416809 h 6602189"/>
              <a:gd name="connsiteX149" fmla="*/ 218113 w 4833822"/>
              <a:gd name="connsiteY149" fmla="*/ 5570912 h 6602189"/>
              <a:gd name="connsiteX150" fmla="*/ 347132 w 4833822"/>
              <a:gd name="connsiteY150" fmla="*/ 6090562 h 6602189"/>
              <a:gd name="connsiteX151" fmla="*/ 218113 w 4833822"/>
              <a:gd name="connsiteY151" fmla="*/ 5725014 h 6602189"/>
              <a:gd name="connsiteX152" fmla="*/ 289789 w 4833822"/>
              <a:gd name="connsiteY152" fmla="*/ 5617503 h 6602189"/>
              <a:gd name="connsiteX153" fmla="*/ 271869 w 4833822"/>
              <a:gd name="connsiteY153" fmla="*/ 5603170 h 6602189"/>
              <a:gd name="connsiteX154" fmla="*/ 304127 w 4833822"/>
              <a:gd name="connsiteY154" fmla="*/ 5509987 h 6602189"/>
              <a:gd name="connsiteX155" fmla="*/ 400887 w 4833822"/>
              <a:gd name="connsiteY155" fmla="*/ 5427561 h 6602189"/>
              <a:gd name="connsiteX156" fmla="*/ 404469 w 4833822"/>
              <a:gd name="connsiteY156" fmla="*/ 5420391 h 6602189"/>
              <a:gd name="connsiteX157" fmla="*/ 408056 w 4833822"/>
              <a:gd name="connsiteY157" fmla="*/ 5420391 h 6602189"/>
              <a:gd name="connsiteX158" fmla="*/ 569323 w 4833822"/>
              <a:gd name="connsiteY158" fmla="*/ 5377387 h 6602189"/>
              <a:gd name="connsiteX159" fmla="*/ 777186 w 4833822"/>
              <a:gd name="connsiteY159" fmla="*/ 5488485 h 6602189"/>
              <a:gd name="connsiteX160" fmla="*/ 1250249 w 4833822"/>
              <a:gd name="connsiteY160" fmla="*/ 5320044 h 6602189"/>
              <a:gd name="connsiteX161" fmla="*/ 1497530 w 4833822"/>
              <a:gd name="connsiteY161" fmla="*/ 5216121 h 6602189"/>
              <a:gd name="connsiteX162" fmla="*/ 3393360 w 4833822"/>
              <a:gd name="connsiteY162" fmla="*/ 5175351 h 6602189"/>
              <a:gd name="connsiteX163" fmla="*/ 3271511 w 4833822"/>
              <a:gd name="connsiteY163" fmla="*/ 5212534 h 6602189"/>
              <a:gd name="connsiteX164" fmla="*/ 3486538 w 4833822"/>
              <a:gd name="connsiteY164" fmla="*/ 5341552 h 6602189"/>
              <a:gd name="connsiteX165" fmla="*/ 4092197 w 4833822"/>
              <a:gd name="connsiteY165" fmla="*/ 5674846 h 6602189"/>
              <a:gd name="connsiteX166" fmla="*/ 3873588 w 4833822"/>
              <a:gd name="connsiteY166" fmla="*/ 5674846 h 6602189"/>
              <a:gd name="connsiteX167" fmla="*/ 4002606 w 4833822"/>
              <a:gd name="connsiteY167" fmla="*/ 5803859 h 6602189"/>
              <a:gd name="connsiteX168" fmla="*/ 4106535 w 4833822"/>
              <a:gd name="connsiteY168" fmla="*/ 5775188 h 6602189"/>
              <a:gd name="connsiteX169" fmla="*/ 4325144 w 4833822"/>
              <a:gd name="connsiteY169" fmla="*/ 5449063 h 6602189"/>
              <a:gd name="connsiteX170" fmla="*/ 4038441 w 4833822"/>
              <a:gd name="connsiteY170" fmla="*/ 5359472 h 6602189"/>
              <a:gd name="connsiteX171" fmla="*/ 3624178 w 4833822"/>
              <a:gd name="connsiteY171" fmla="*/ 5345860 h 6602189"/>
              <a:gd name="connsiteX172" fmla="*/ 3486739 w 4833822"/>
              <a:gd name="connsiteY172" fmla="*/ 5320081 h 6602189"/>
              <a:gd name="connsiteX173" fmla="*/ 3486739 w 4833822"/>
              <a:gd name="connsiteY173" fmla="*/ 5324076 h 6602189"/>
              <a:gd name="connsiteX174" fmla="*/ 3485394 w 4833822"/>
              <a:gd name="connsiteY174" fmla="*/ 5321387 h 6602189"/>
              <a:gd name="connsiteX175" fmla="*/ 3486706 w 4833822"/>
              <a:gd name="connsiteY175" fmla="*/ 5320075 h 6602189"/>
              <a:gd name="connsiteX176" fmla="*/ 3486538 w 4833822"/>
              <a:gd name="connsiteY176" fmla="*/ 5320044 h 6602189"/>
              <a:gd name="connsiteX177" fmla="*/ 3543876 w 4833822"/>
              <a:gd name="connsiteY177" fmla="*/ 5259120 h 6602189"/>
              <a:gd name="connsiteX178" fmla="*/ 4518674 w 4833822"/>
              <a:gd name="connsiteY178" fmla="*/ 5406058 h 6602189"/>
              <a:gd name="connsiteX179" fmla="*/ 4328731 w 4833822"/>
              <a:gd name="connsiteY179" fmla="*/ 5603170 h 6602189"/>
              <a:gd name="connsiteX180" fmla="*/ 4457745 w 4833822"/>
              <a:gd name="connsiteY180" fmla="*/ 5531489 h 6602189"/>
              <a:gd name="connsiteX181" fmla="*/ 4579599 w 4833822"/>
              <a:gd name="connsiteY181" fmla="*/ 5524326 h 6602189"/>
              <a:gd name="connsiteX182" fmla="*/ 4500754 w 4833822"/>
              <a:gd name="connsiteY182" fmla="*/ 5603170 h 6602189"/>
              <a:gd name="connsiteX183" fmla="*/ 4314393 w 4833822"/>
              <a:gd name="connsiteY183" fmla="*/ 5836118 h 6602189"/>
              <a:gd name="connsiteX184" fmla="*/ 4346651 w 4833822"/>
              <a:gd name="connsiteY184" fmla="*/ 5900624 h 6602189"/>
              <a:gd name="connsiteX185" fmla="*/ 4403989 w 4833822"/>
              <a:gd name="connsiteY185" fmla="*/ 5850451 h 6602189"/>
              <a:gd name="connsiteX186" fmla="*/ 4482833 w 4833822"/>
              <a:gd name="connsiteY186" fmla="*/ 5660508 h 6602189"/>
              <a:gd name="connsiteX187" fmla="*/ 4590350 w 4833822"/>
              <a:gd name="connsiteY187" fmla="*/ 5639006 h 6602189"/>
              <a:gd name="connsiteX188" fmla="*/ 4608265 w 4833822"/>
              <a:gd name="connsiteY188" fmla="*/ 5721432 h 6602189"/>
              <a:gd name="connsiteX189" fmla="*/ 4608265 w 4833822"/>
              <a:gd name="connsiteY189" fmla="*/ 5725014 h 6602189"/>
              <a:gd name="connsiteX190" fmla="*/ 4421909 w 4833822"/>
              <a:gd name="connsiteY190" fmla="*/ 5936459 h 6602189"/>
              <a:gd name="connsiteX191" fmla="*/ 4608265 w 4833822"/>
              <a:gd name="connsiteY191" fmla="*/ 5725014 h 6602189"/>
              <a:gd name="connsiteX192" fmla="*/ 4611852 w 4833822"/>
              <a:gd name="connsiteY192" fmla="*/ 5721432 h 6602189"/>
              <a:gd name="connsiteX193" fmla="*/ 4611852 w 4833822"/>
              <a:gd name="connsiteY193" fmla="*/ 5717850 h 6602189"/>
              <a:gd name="connsiteX194" fmla="*/ 4694279 w 4833822"/>
              <a:gd name="connsiteY194" fmla="*/ 5703512 h 6602189"/>
              <a:gd name="connsiteX195" fmla="*/ 4651275 w 4833822"/>
              <a:gd name="connsiteY195" fmla="*/ 5527908 h 6602189"/>
              <a:gd name="connsiteX196" fmla="*/ 4572429 w 4833822"/>
              <a:gd name="connsiteY196" fmla="*/ 5409640 h 6602189"/>
              <a:gd name="connsiteX197" fmla="*/ 4583181 w 4833822"/>
              <a:gd name="connsiteY197" fmla="*/ 5316463 h 6602189"/>
              <a:gd name="connsiteX198" fmla="*/ 4436247 w 4833822"/>
              <a:gd name="connsiteY198" fmla="*/ 5269876 h 6602189"/>
              <a:gd name="connsiteX199" fmla="*/ 3504459 w 4833822"/>
              <a:gd name="connsiteY199" fmla="*/ 5183862 h 6602189"/>
              <a:gd name="connsiteX200" fmla="*/ 3393360 w 4833822"/>
              <a:gd name="connsiteY200" fmla="*/ 5175351 h 6602189"/>
              <a:gd name="connsiteX201" fmla="*/ 655337 w 4833822"/>
              <a:gd name="connsiteY201" fmla="*/ 5044093 h 6602189"/>
              <a:gd name="connsiteX202" fmla="*/ 637416 w 4833822"/>
              <a:gd name="connsiteY202" fmla="*/ 5101436 h 6602189"/>
              <a:gd name="connsiteX203" fmla="*/ 863200 w 4833822"/>
              <a:gd name="connsiteY203" fmla="*/ 5205365 h 6602189"/>
              <a:gd name="connsiteX204" fmla="*/ 734181 w 4833822"/>
              <a:gd name="connsiteY204" fmla="*/ 5065600 h 6602189"/>
              <a:gd name="connsiteX205" fmla="*/ 655337 w 4833822"/>
              <a:gd name="connsiteY205" fmla="*/ 5044093 h 6602189"/>
              <a:gd name="connsiteX206" fmla="*/ 465399 w 4833822"/>
              <a:gd name="connsiteY206" fmla="*/ 5004676 h 6602189"/>
              <a:gd name="connsiteX207" fmla="*/ 465399 w 4833822"/>
              <a:gd name="connsiteY207" fmla="*/ 5205365 h 6602189"/>
              <a:gd name="connsiteX208" fmla="*/ 501234 w 4833822"/>
              <a:gd name="connsiteY208" fmla="*/ 5262707 h 6602189"/>
              <a:gd name="connsiteX209" fmla="*/ 554990 w 4833822"/>
              <a:gd name="connsiteY209" fmla="*/ 5208952 h 6602189"/>
              <a:gd name="connsiteX210" fmla="*/ 465399 w 4833822"/>
              <a:gd name="connsiteY210" fmla="*/ 5004676 h 6602189"/>
              <a:gd name="connsiteX211" fmla="*/ 4325169 w 4833822"/>
              <a:gd name="connsiteY211" fmla="*/ 4923779 h 6602189"/>
              <a:gd name="connsiteX212" fmla="*/ 3959602 w 4833822"/>
              <a:gd name="connsiteY212" fmla="*/ 5130107 h 6602189"/>
              <a:gd name="connsiteX213" fmla="*/ 4360985 w 4833822"/>
              <a:gd name="connsiteY213" fmla="*/ 5040511 h 6602189"/>
              <a:gd name="connsiteX214" fmla="*/ 4278558 w 4833822"/>
              <a:gd name="connsiteY214" fmla="*/ 5151609 h 6602189"/>
              <a:gd name="connsiteX215" fmla="*/ 4454163 w 4833822"/>
              <a:gd name="connsiteY215" fmla="*/ 5105018 h 6602189"/>
              <a:gd name="connsiteX216" fmla="*/ 4368153 w 4833822"/>
              <a:gd name="connsiteY216" fmla="*/ 4929413 h 6602189"/>
              <a:gd name="connsiteX217" fmla="*/ 4325169 w 4833822"/>
              <a:gd name="connsiteY217" fmla="*/ 4923779 h 6602189"/>
              <a:gd name="connsiteX218" fmla="*/ 4156709 w 4833822"/>
              <a:gd name="connsiteY218" fmla="*/ 4889991 h 6602189"/>
              <a:gd name="connsiteX219" fmla="*/ 3748157 w 4833822"/>
              <a:gd name="connsiteY219" fmla="*/ 4972417 h 6602189"/>
              <a:gd name="connsiteX220" fmla="*/ 3529543 w 4833822"/>
              <a:gd name="connsiteY220" fmla="*/ 5094266 h 6602189"/>
              <a:gd name="connsiteX221" fmla="*/ 3805494 w 4833822"/>
              <a:gd name="connsiteY221" fmla="*/ 4997507 h 6602189"/>
              <a:gd name="connsiteX222" fmla="*/ 4156709 w 4833822"/>
              <a:gd name="connsiteY222" fmla="*/ 4889991 h 6602189"/>
              <a:gd name="connsiteX223" fmla="*/ 399937 w 4833822"/>
              <a:gd name="connsiteY223" fmla="*/ 4846203 h 6602189"/>
              <a:gd name="connsiteX224" fmla="*/ 210944 w 4833822"/>
              <a:gd name="connsiteY224" fmla="*/ 4925831 h 6602189"/>
              <a:gd name="connsiteX225" fmla="*/ 124936 w 4833822"/>
              <a:gd name="connsiteY225" fmla="*/ 5069182 h 6602189"/>
              <a:gd name="connsiteX226" fmla="*/ 275451 w 4833822"/>
              <a:gd name="connsiteY226" fmla="*/ 5062013 h 6602189"/>
              <a:gd name="connsiteX227" fmla="*/ 304127 w 4833822"/>
              <a:gd name="connsiteY227" fmla="*/ 5079933 h 6602189"/>
              <a:gd name="connsiteX228" fmla="*/ 271869 w 4833822"/>
              <a:gd name="connsiteY228" fmla="*/ 5316463 h 6602189"/>
              <a:gd name="connsiteX229" fmla="*/ 311291 w 4833822"/>
              <a:gd name="connsiteY229" fmla="*/ 5158778 h 6602189"/>
              <a:gd name="connsiteX230" fmla="*/ 243203 w 4833822"/>
              <a:gd name="connsiteY230" fmla="*/ 4950915 h 6602189"/>
              <a:gd name="connsiteX231" fmla="*/ 1214409 w 4833822"/>
              <a:gd name="connsiteY231" fmla="*/ 4929413 h 6602189"/>
              <a:gd name="connsiteX232" fmla="*/ 465399 w 4833822"/>
              <a:gd name="connsiteY232" fmla="*/ 4846986 h 6602189"/>
              <a:gd name="connsiteX233" fmla="*/ 399937 w 4833822"/>
              <a:gd name="connsiteY233" fmla="*/ 4846203 h 6602189"/>
              <a:gd name="connsiteX234" fmla="*/ 2524908 w 4833822"/>
              <a:gd name="connsiteY234" fmla="*/ 3711904 h 6602189"/>
              <a:gd name="connsiteX235" fmla="*/ 2732856 w 4833822"/>
              <a:gd name="connsiteY235" fmla="*/ 4353823 h 6602189"/>
              <a:gd name="connsiteX236" fmla="*/ 2775802 w 4833822"/>
              <a:gd name="connsiteY236" fmla="*/ 4423892 h 6602189"/>
              <a:gd name="connsiteX237" fmla="*/ 2823267 w 4833822"/>
              <a:gd name="connsiteY237" fmla="*/ 4347042 h 6602189"/>
              <a:gd name="connsiteX238" fmla="*/ 2879774 w 4833822"/>
              <a:gd name="connsiteY238" fmla="*/ 4136836 h 6602189"/>
              <a:gd name="connsiteX239" fmla="*/ 2920458 w 4833822"/>
              <a:gd name="connsiteY239" fmla="*/ 4670261 h 6602189"/>
              <a:gd name="connsiteX240" fmla="*/ 3132925 w 4833822"/>
              <a:gd name="connsiteY240" fmla="*/ 4611494 h 6602189"/>
              <a:gd name="connsiteX241" fmla="*/ 2879774 w 4833822"/>
              <a:gd name="connsiteY241" fmla="*/ 4986702 h 6602189"/>
              <a:gd name="connsiteX242" fmla="*/ 2131619 w 4833822"/>
              <a:gd name="connsiteY242" fmla="*/ 4934716 h 6602189"/>
              <a:gd name="connsiteX243" fmla="*/ 1894289 w 4833822"/>
              <a:gd name="connsiteY243" fmla="*/ 4584372 h 6602189"/>
              <a:gd name="connsiteX244" fmla="*/ 2075111 w 4833822"/>
              <a:gd name="connsiteY244" fmla="*/ 4672523 h 6602189"/>
              <a:gd name="connsiteX245" fmla="*/ 2086414 w 4833822"/>
              <a:gd name="connsiteY245" fmla="*/ 4157178 h 6602189"/>
              <a:gd name="connsiteX246" fmla="*/ 2163263 w 4833822"/>
              <a:gd name="connsiteY246" fmla="*/ 4301837 h 6602189"/>
              <a:gd name="connsiteX247" fmla="*/ 2224289 w 4833822"/>
              <a:gd name="connsiteY247" fmla="*/ 4347042 h 6602189"/>
              <a:gd name="connsiteX248" fmla="*/ 2242372 w 4833822"/>
              <a:gd name="connsiteY248" fmla="*/ 4283754 h 6602189"/>
              <a:gd name="connsiteX249" fmla="*/ 2524908 w 4833822"/>
              <a:gd name="connsiteY249" fmla="*/ 3711904 h 6602189"/>
              <a:gd name="connsiteX250" fmla="*/ 2540406 w 4833822"/>
              <a:gd name="connsiteY250" fmla="*/ 2904563 h 6602189"/>
              <a:gd name="connsiteX251" fmla="*/ 2092432 w 4833822"/>
              <a:gd name="connsiteY251" fmla="*/ 3811260 h 6602189"/>
              <a:gd name="connsiteX252" fmla="*/ 2063761 w 4833822"/>
              <a:gd name="connsiteY252" fmla="*/ 3911607 h 6602189"/>
              <a:gd name="connsiteX253" fmla="*/ 1967001 w 4833822"/>
              <a:gd name="connsiteY253" fmla="*/ 3839931 h 6602189"/>
              <a:gd name="connsiteX254" fmla="*/ 1845152 w 4833822"/>
              <a:gd name="connsiteY254" fmla="*/ 3610567 h 6602189"/>
              <a:gd name="connsiteX255" fmla="*/ 1827232 w 4833822"/>
              <a:gd name="connsiteY255" fmla="*/ 4427674 h 6602189"/>
              <a:gd name="connsiteX256" fmla="*/ 1540529 w 4833822"/>
              <a:gd name="connsiteY256" fmla="*/ 4287905 h 6602189"/>
              <a:gd name="connsiteX257" fmla="*/ 1916828 w 4833822"/>
              <a:gd name="connsiteY257" fmla="*/ 4843394 h 6602189"/>
              <a:gd name="connsiteX258" fmla="*/ 3103066 w 4833822"/>
              <a:gd name="connsiteY258" fmla="*/ 4925821 h 6602189"/>
              <a:gd name="connsiteX259" fmla="*/ 3504448 w 4833822"/>
              <a:gd name="connsiteY259" fmla="*/ 4330909 h 6602189"/>
              <a:gd name="connsiteX260" fmla="*/ 3167572 w 4833822"/>
              <a:gd name="connsiteY260" fmla="*/ 4424087 h 6602189"/>
              <a:gd name="connsiteX261" fmla="*/ 3103066 w 4833822"/>
              <a:gd name="connsiteY261" fmla="*/ 3578313 h 6602189"/>
              <a:gd name="connsiteX262" fmla="*/ 3013470 w 4833822"/>
              <a:gd name="connsiteY262" fmla="*/ 3911607 h 6602189"/>
              <a:gd name="connsiteX263" fmla="*/ 2938212 w 4833822"/>
              <a:gd name="connsiteY263" fmla="*/ 4033456 h 6602189"/>
              <a:gd name="connsiteX264" fmla="*/ 2870119 w 4833822"/>
              <a:gd name="connsiteY264" fmla="*/ 3922358 h 6602189"/>
              <a:gd name="connsiteX265" fmla="*/ 2540406 w 4833822"/>
              <a:gd name="connsiteY265" fmla="*/ 2904563 h 6602189"/>
              <a:gd name="connsiteX266" fmla="*/ 357884 w 4833822"/>
              <a:gd name="connsiteY266" fmla="*/ 2832892 h 6602189"/>
              <a:gd name="connsiteX267" fmla="*/ 422396 w 4833822"/>
              <a:gd name="connsiteY267" fmla="*/ 2915319 h 6602189"/>
              <a:gd name="connsiteX268" fmla="*/ 522738 w 4833822"/>
              <a:gd name="connsiteY268" fmla="*/ 3417050 h 6602189"/>
              <a:gd name="connsiteX269" fmla="*/ 490485 w 4833822"/>
              <a:gd name="connsiteY269" fmla="*/ 3556820 h 6602189"/>
              <a:gd name="connsiteX270" fmla="*/ 386555 w 4833822"/>
              <a:gd name="connsiteY270" fmla="*/ 3456473 h 6602189"/>
              <a:gd name="connsiteX271" fmla="*/ 286208 w 4833822"/>
              <a:gd name="connsiteY271" fmla="*/ 2915319 h 6602189"/>
              <a:gd name="connsiteX272" fmla="*/ 357884 w 4833822"/>
              <a:gd name="connsiteY272" fmla="*/ 2832892 h 6602189"/>
              <a:gd name="connsiteX273" fmla="*/ 4036204 w 4833822"/>
              <a:gd name="connsiteY273" fmla="*/ 1415501 h 6602189"/>
              <a:gd name="connsiteX274" fmla="*/ 4110123 w 4833822"/>
              <a:gd name="connsiteY274" fmla="*/ 1478216 h 6602189"/>
              <a:gd name="connsiteX275" fmla="*/ 4063531 w 4833822"/>
              <a:gd name="connsiteY275" fmla="*/ 2288160 h 6602189"/>
              <a:gd name="connsiteX276" fmla="*/ 3938100 w 4833822"/>
              <a:gd name="connsiteY276" fmla="*/ 1976366 h 6602189"/>
              <a:gd name="connsiteX277" fmla="*/ 3970353 w 4833822"/>
              <a:gd name="connsiteY277" fmla="*/ 1481803 h 6602189"/>
              <a:gd name="connsiteX278" fmla="*/ 4036204 w 4833822"/>
              <a:gd name="connsiteY278" fmla="*/ 1415501 h 6602189"/>
              <a:gd name="connsiteX279" fmla="*/ 915320 w 4833822"/>
              <a:gd name="connsiteY279" fmla="*/ 1157072 h 6602189"/>
              <a:gd name="connsiteX280" fmla="*/ 1020430 w 4833822"/>
              <a:gd name="connsiteY280" fmla="*/ 1837834 h 6602189"/>
              <a:gd name="connsiteX281" fmla="*/ 811383 w 4833822"/>
              <a:gd name="connsiteY281" fmla="*/ 1798248 h 6602189"/>
              <a:gd name="connsiteX282" fmla="*/ 915320 w 4833822"/>
              <a:gd name="connsiteY282" fmla="*/ 1157072 h 6602189"/>
              <a:gd name="connsiteX283" fmla="*/ 2476926 w 4833822"/>
              <a:gd name="connsiteY283" fmla="*/ 823906 h 6602189"/>
              <a:gd name="connsiteX284" fmla="*/ 2908975 w 4833822"/>
              <a:gd name="connsiteY284" fmla="*/ 1209620 h 6602189"/>
              <a:gd name="connsiteX285" fmla="*/ 3113822 w 4833822"/>
              <a:gd name="connsiteY285" fmla="*/ 2259484 h 6602189"/>
              <a:gd name="connsiteX286" fmla="*/ 3282263 w 4833822"/>
              <a:gd name="connsiteY286" fmla="*/ 1578562 h 6602189"/>
              <a:gd name="connsiteX287" fmla="*/ 3257173 w 4833822"/>
              <a:gd name="connsiteY287" fmla="*/ 1438793 h 6602189"/>
              <a:gd name="connsiteX288" fmla="*/ 3278681 w 4833822"/>
              <a:gd name="connsiteY288" fmla="*/ 1349197 h 6602189"/>
              <a:gd name="connsiteX289" fmla="*/ 3361107 w 4833822"/>
              <a:gd name="connsiteY289" fmla="*/ 1406540 h 6602189"/>
              <a:gd name="connsiteX290" fmla="*/ 3884339 w 4833822"/>
              <a:gd name="connsiteY290" fmla="*/ 2718210 h 6602189"/>
              <a:gd name="connsiteX291" fmla="*/ 3776823 w 4833822"/>
              <a:gd name="connsiteY291" fmla="*/ 3338205 h 6602189"/>
              <a:gd name="connsiteX292" fmla="*/ 4002606 w 4833822"/>
              <a:gd name="connsiteY292" fmla="*/ 3119596 h 6602189"/>
              <a:gd name="connsiteX293" fmla="*/ 4059943 w 4833822"/>
              <a:gd name="connsiteY293" fmla="*/ 3055085 h 6602189"/>
              <a:gd name="connsiteX294" fmla="*/ 4117286 w 4833822"/>
              <a:gd name="connsiteY294" fmla="*/ 3130347 h 6602189"/>
              <a:gd name="connsiteX295" fmla="*/ 4131625 w 4833822"/>
              <a:gd name="connsiteY295" fmla="*/ 3943869 h 6602189"/>
              <a:gd name="connsiteX296" fmla="*/ 3755321 w 4833822"/>
              <a:gd name="connsiteY296" fmla="*/ 4775311 h 6602189"/>
              <a:gd name="connsiteX297" fmla="*/ 3723067 w 4833822"/>
              <a:gd name="connsiteY297" fmla="*/ 4850568 h 6602189"/>
              <a:gd name="connsiteX298" fmla="*/ 4099366 w 4833822"/>
              <a:gd name="connsiteY298" fmla="*/ 4789644 h 6602189"/>
              <a:gd name="connsiteX299" fmla="*/ 4550927 w 4833822"/>
              <a:gd name="connsiteY299" fmla="*/ 5140858 h 6602189"/>
              <a:gd name="connsiteX300" fmla="*/ 4604683 w 4833822"/>
              <a:gd name="connsiteY300" fmla="*/ 5241205 h 6602189"/>
              <a:gd name="connsiteX301" fmla="*/ 4576011 w 4833822"/>
              <a:gd name="connsiteY301" fmla="*/ 6083398 h 6602189"/>
              <a:gd name="connsiteX302" fmla="*/ 4432660 w 4833822"/>
              <a:gd name="connsiteY302" fmla="*/ 6144322 h 6602189"/>
              <a:gd name="connsiteX303" fmla="*/ 3999019 w 4833822"/>
              <a:gd name="connsiteY303" fmla="*/ 6377269 h 6602189"/>
              <a:gd name="connsiteX304" fmla="*/ 3192667 w 4833822"/>
              <a:gd name="connsiteY304" fmla="*/ 6309176 h 6602189"/>
              <a:gd name="connsiteX305" fmla="*/ 2662265 w 4833822"/>
              <a:gd name="connsiteY305" fmla="*/ 5678428 h 6602189"/>
              <a:gd name="connsiteX306" fmla="*/ 2680186 w 4833822"/>
              <a:gd name="connsiteY306" fmla="*/ 5997384 h 6602189"/>
              <a:gd name="connsiteX307" fmla="*/ 2655096 w 4833822"/>
              <a:gd name="connsiteY307" fmla="*/ 6309176 h 6602189"/>
              <a:gd name="connsiteX308" fmla="*/ 2063771 w 4833822"/>
              <a:gd name="connsiteY308" fmla="*/ 6595878 h 6602189"/>
              <a:gd name="connsiteX309" fmla="*/ 1827242 w 4833822"/>
              <a:gd name="connsiteY309" fmla="*/ 6545705 h 6602189"/>
              <a:gd name="connsiteX310" fmla="*/ 1594295 w 4833822"/>
              <a:gd name="connsiteY310" fmla="*/ 6004553 h 6602189"/>
              <a:gd name="connsiteX311" fmla="*/ 1952673 w 4833822"/>
              <a:gd name="connsiteY311" fmla="*/ 5470565 h 6602189"/>
              <a:gd name="connsiteX312" fmla="*/ 2020761 w 4833822"/>
              <a:gd name="connsiteY312" fmla="*/ 5337965 h 6602189"/>
              <a:gd name="connsiteX313" fmla="*/ 1841575 w 4833822"/>
              <a:gd name="connsiteY313" fmla="*/ 5481316 h 6602189"/>
              <a:gd name="connsiteX314" fmla="*/ 884697 w 4833822"/>
              <a:gd name="connsiteY314" fmla="*/ 6226749 h 6602189"/>
              <a:gd name="connsiteX315" fmla="*/ 547826 w 4833822"/>
              <a:gd name="connsiteY315" fmla="*/ 6259002 h 6602189"/>
              <a:gd name="connsiteX316" fmla="*/ 357883 w 4833822"/>
              <a:gd name="connsiteY316" fmla="*/ 6201665 h 6602189"/>
              <a:gd name="connsiteX317" fmla="*/ 89095 w 4833822"/>
              <a:gd name="connsiteY317" fmla="*/ 5775188 h 6602189"/>
              <a:gd name="connsiteX318" fmla="*/ 46091 w 4833822"/>
              <a:gd name="connsiteY318" fmla="*/ 5423979 h 6602189"/>
              <a:gd name="connsiteX319" fmla="*/ 440310 w 4833822"/>
              <a:gd name="connsiteY319" fmla="*/ 4775311 h 6602189"/>
              <a:gd name="connsiteX320" fmla="*/ 1020884 w 4833822"/>
              <a:gd name="connsiteY320" fmla="*/ 4825484 h 6602189"/>
              <a:gd name="connsiteX321" fmla="*/ 798688 w 4833822"/>
              <a:gd name="connsiteY321" fmla="*/ 4653462 h 6602189"/>
              <a:gd name="connsiteX322" fmla="*/ 766435 w 4833822"/>
              <a:gd name="connsiteY322" fmla="*/ 4596119 h 6602189"/>
              <a:gd name="connsiteX323" fmla="*/ 838110 w 4833822"/>
              <a:gd name="connsiteY323" fmla="*/ 4574617 h 6602189"/>
              <a:gd name="connsiteX324" fmla="*/ 1060306 w 4833822"/>
              <a:gd name="connsiteY324" fmla="*/ 4667795 h 6602189"/>
              <a:gd name="connsiteX325" fmla="*/ 777186 w 4833822"/>
              <a:gd name="connsiteY325" fmla="*/ 4169647 h 6602189"/>
              <a:gd name="connsiteX326" fmla="*/ 723430 w 4833822"/>
              <a:gd name="connsiteY326" fmla="*/ 3635664 h 6602189"/>
              <a:gd name="connsiteX327" fmla="*/ 727012 w 4833822"/>
              <a:gd name="connsiteY327" fmla="*/ 2936823 h 6602189"/>
              <a:gd name="connsiteX328" fmla="*/ 762853 w 4833822"/>
              <a:gd name="connsiteY328" fmla="*/ 2804223 h 6602189"/>
              <a:gd name="connsiteX329" fmla="*/ 1017302 w 4833822"/>
              <a:gd name="connsiteY329" fmla="*/ 3105258 h 6602189"/>
              <a:gd name="connsiteX330" fmla="*/ 1139151 w 4833822"/>
              <a:gd name="connsiteY330" fmla="*/ 3144680 h 6602189"/>
              <a:gd name="connsiteX331" fmla="*/ 1110480 w 4833822"/>
              <a:gd name="connsiteY331" fmla="*/ 3033582 h 6602189"/>
              <a:gd name="connsiteX332" fmla="*/ 1135564 w 4833822"/>
              <a:gd name="connsiteY332" fmla="*/ 2144804 h 6602189"/>
              <a:gd name="connsiteX333" fmla="*/ 1493942 w 4833822"/>
              <a:gd name="connsiteY333" fmla="*/ 1485384 h 6602189"/>
              <a:gd name="connsiteX334" fmla="*/ 1547703 w 4833822"/>
              <a:gd name="connsiteY334" fmla="*/ 1431629 h 6602189"/>
              <a:gd name="connsiteX335" fmla="*/ 1597877 w 4833822"/>
              <a:gd name="connsiteY335" fmla="*/ 1524807 h 6602189"/>
              <a:gd name="connsiteX336" fmla="*/ 2070940 w 4833822"/>
              <a:gd name="connsiteY336" fmla="*/ 2298906 h 6602189"/>
              <a:gd name="connsiteX337" fmla="*/ 1926239 w 4833822"/>
              <a:gd name="connsiteY337" fmla="*/ 1560079 h 6602189"/>
              <a:gd name="connsiteX338" fmla="*/ 2386314 w 4833822"/>
              <a:gd name="connsiteY338" fmla="*/ 48279 h 6602189"/>
              <a:gd name="connsiteX339" fmla="*/ 2476926 w 4833822"/>
              <a:gd name="connsiteY339" fmla="*/ 823906 h 6602189"/>
              <a:gd name="connsiteX0" fmla="*/ 2144854 w 4833822"/>
              <a:gd name="connsiteY0" fmla="*/ 5495816 h 5869465"/>
              <a:gd name="connsiteX1" fmla="*/ 2053020 w 4833822"/>
              <a:gd name="connsiteY1" fmla="*/ 5504776 h 5869465"/>
              <a:gd name="connsiteX2" fmla="*/ 1959837 w 4833822"/>
              <a:gd name="connsiteY2" fmla="*/ 5580034 h 5869465"/>
              <a:gd name="connsiteX3" fmla="*/ 2045851 w 4833822"/>
              <a:gd name="connsiteY3" fmla="*/ 5698301 h 5869465"/>
              <a:gd name="connsiteX4" fmla="*/ 2042269 w 4833822"/>
              <a:gd name="connsiteY4" fmla="*/ 5601536 h 5869465"/>
              <a:gd name="connsiteX5" fmla="*/ 2106775 w 4833822"/>
              <a:gd name="connsiteY5" fmla="*/ 5537029 h 5869465"/>
              <a:gd name="connsiteX6" fmla="*/ 2128277 w 4833822"/>
              <a:gd name="connsiteY6" fmla="*/ 5608705 h 5869465"/>
              <a:gd name="connsiteX7" fmla="*/ 2164118 w 4833822"/>
              <a:gd name="connsiteY7" fmla="*/ 5658878 h 5869465"/>
              <a:gd name="connsiteX8" fmla="*/ 2232206 w 4833822"/>
              <a:gd name="connsiteY8" fmla="*/ 5623043 h 5869465"/>
              <a:gd name="connsiteX9" fmla="*/ 2228624 w 4833822"/>
              <a:gd name="connsiteY9" fmla="*/ 5529860 h 5869465"/>
              <a:gd name="connsiteX10" fmla="*/ 2144854 w 4833822"/>
              <a:gd name="connsiteY10" fmla="*/ 5495816 h 5869465"/>
              <a:gd name="connsiteX11" fmla="*/ 2508163 w 4833822"/>
              <a:gd name="connsiteY11" fmla="*/ 5465354 h 5869465"/>
              <a:gd name="connsiteX12" fmla="*/ 2407811 w 4833822"/>
              <a:gd name="connsiteY12" fmla="*/ 5773564 h 5869465"/>
              <a:gd name="connsiteX13" fmla="*/ 2508163 w 4833822"/>
              <a:gd name="connsiteY13" fmla="*/ 5465354 h 5869465"/>
              <a:gd name="connsiteX14" fmla="*/ 2215080 w 4833822"/>
              <a:gd name="connsiteY14" fmla="*/ 5380819 h 5869465"/>
              <a:gd name="connsiteX15" fmla="*/ 2171282 w 4833822"/>
              <a:gd name="connsiteY15" fmla="*/ 5386509 h 5869465"/>
              <a:gd name="connsiteX16" fmla="*/ 2350473 w 4833822"/>
              <a:gd name="connsiteY16" fmla="*/ 5666048 h 5869465"/>
              <a:gd name="connsiteX17" fmla="*/ 2393478 w 4833822"/>
              <a:gd name="connsiteY17" fmla="*/ 5483274 h 5869465"/>
              <a:gd name="connsiteX18" fmla="*/ 2252871 w 4833822"/>
              <a:gd name="connsiteY18" fmla="*/ 5381974 h 5869465"/>
              <a:gd name="connsiteX19" fmla="*/ 2215080 w 4833822"/>
              <a:gd name="connsiteY19" fmla="*/ 5380819 h 5869465"/>
              <a:gd name="connsiteX20" fmla="*/ 3767359 w 4833822"/>
              <a:gd name="connsiteY20" fmla="*/ 5261861 h 5869465"/>
              <a:gd name="connsiteX21" fmla="*/ 3913003 w 4833822"/>
              <a:gd name="connsiteY21" fmla="*/ 5343504 h 5869465"/>
              <a:gd name="connsiteX22" fmla="*/ 3930923 w 4833822"/>
              <a:gd name="connsiteY22" fmla="*/ 5368593 h 5869465"/>
              <a:gd name="connsiteX23" fmla="*/ 3923759 w 4833822"/>
              <a:gd name="connsiteY23" fmla="*/ 5393678 h 5869465"/>
              <a:gd name="connsiteX24" fmla="*/ 3672890 w 4833822"/>
              <a:gd name="connsiteY24" fmla="*/ 5375757 h 5869465"/>
              <a:gd name="connsiteX25" fmla="*/ 3672890 w 4833822"/>
              <a:gd name="connsiteY25" fmla="*/ 5307668 h 5869465"/>
              <a:gd name="connsiteX26" fmla="*/ 3708731 w 4833822"/>
              <a:gd name="connsiteY26" fmla="*/ 5282579 h 5869465"/>
              <a:gd name="connsiteX27" fmla="*/ 3767359 w 4833822"/>
              <a:gd name="connsiteY27" fmla="*/ 5261861 h 5869465"/>
              <a:gd name="connsiteX28" fmla="*/ 3779366 w 4833822"/>
              <a:gd name="connsiteY28" fmla="*/ 5222050 h 5869465"/>
              <a:gd name="connsiteX29" fmla="*/ 3637059 w 4833822"/>
              <a:gd name="connsiteY29" fmla="*/ 5246745 h 5869465"/>
              <a:gd name="connsiteX30" fmla="*/ 3497289 w 4833822"/>
              <a:gd name="connsiteY30" fmla="*/ 5429513 h 5869465"/>
              <a:gd name="connsiteX31" fmla="*/ 3615557 w 4833822"/>
              <a:gd name="connsiteY31" fmla="*/ 5372176 h 5869465"/>
              <a:gd name="connsiteX32" fmla="*/ 3852086 w 4833822"/>
              <a:gd name="connsiteY32" fmla="*/ 5529860 h 5869465"/>
              <a:gd name="connsiteX33" fmla="*/ 3952433 w 4833822"/>
              <a:gd name="connsiteY33" fmla="*/ 5357838 h 5869465"/>
              <a:gd name="connsiteX34" fmla="*/ 3945496 w 4833822"/>
              <a:gd name="connsiteY34" fmla="*/ 5341033 h 5869465"/>
              <a:gd name="connsiteX35" fmla="*/ 3938093 w 4833822"/>
              <a:gd name="connsiteY35" fmla="*/ 5341033 h 5869465"/>
              <a:gd name="connsiteX36" fmla="*/ 3927341 w 4833822"/>
              <a:gd name="connsiteY36" fmla="*/ 5341033 h 5869465"/>
              <a:gd name="connsiteX37" fmla="*/ 3909418 w 4833822"/>
              <a:gd name="connsiteY37" fmla="*/ 5336326 h 5869465"/>
              <a:gd name="connsiteX38" fmla="*/ 3920171 w 4833822"/>
              <a:gd name="connsiteY38" fmla="*/ 5336326 h 5869465"/>
              <a:gd name="connsiteX39" fmla="*/ 3945252 w 4833822"/>
              <a:gd name="connsiteY39" fmla="*/ 5340443 h 5869465"/>
              <a:gd name="connsiteX40" fmla="*/ 3928739 w 4833822"/>
              <a:gd name="connsiteY40" fmla="*/ 5300443 h 5869465"/>
              <a:gd name="connsiteX41" fmla="*/ 3822967 w 4833822"/>
              <a:gd name="connsiteY41" fmla="*/ 5224345 h 5869465"/>
              <a:gd name="connsiteX42" fmla="*/ 3779366 w 4833822"/>
              <a:gd name="connsiteY42" fmla="*/ 5222050 h 5869465"/>
              <a:gd name="connsiteX43" fmla="*/ 4196131 w 4833822"/>
              <a:gd name="connsiteY43" fmla="*/ 5078304 h 5869465"/>
              <a:gd name="connsiteX44" fmla="*/ 4235548 w 4833822"/>
              <a:gd name="connsiteY44" fmla="*/ 5307669 h 5869465"/>
              <a:gd name="connsiteX45" fmla="*/ 4454163 w 4833822"/>
              <a:gd name="connsiteY45" fmla="*/ 5311251 h 5869465"/>
              <a:gd name="connsiteX46" fmla="*/ 4196131 w 4833822"/>
              <a:gd name="connsiteY46" fmla="*/ 5078304 h 5869465"/>
              <a:gd name="connsiteX47" fmla="*/ 1174995 w 4833822"/>
              <a:gd name="connsiteY47" fmla="*/ 4762926 h 5869465"/>
              <a:gd name="connsiteX48" fmla="*/ 1250253 w 4833822"/>
              <a:gd name="connsiteY48" fmla="*/ 4809518 h 5869465"/>
              <a:gd name="connsiteX49" fmla="*/ 1035224 w 4833822"/>
              <a:gd name="connsiteY49" fmla="*/ 4920611 h 5869465"/>
              <a:gd name="connsiteX50" fmla="*/ 981463 w 4833822"/>
              <a:gd name="connsiteY50" fmla="*/ 4895527 h 5869465"/>
              <a:gd name="connsiteX51" fmla="*/ 1174995 w 4833822"/>
              <a:gd name="connsiteY51" fmla="*/ 4762926 h 5869465"/>
              <a:gd name="connsiteX52" fmla="*/ 3960412 w 4833822"/>
              <a:gd name="connsiteY52" fmla="*/ 4733651 h 5869465"/>
              <a:gd name="connsiteX53" fmla="*/ 4095776 w 4833822"/>
              <a:gd name="connsiteY53" fmla="*/ 4791596 h 5869465"/>
              <a:gd name="connsiteX54" fmla="*/ 4052767 w 4833822"/>
              <a:gd name="connsiteY54" fmla="*/ 4820266 h 5869465"/>
              <a:gd name="connsiteX55" fmla="*/ 3852081 w 4833822"/>
              <a:gd name="connsiteY55" fmla="*/ 4788015 h 5869465"/>
              <a:gd name="connsiteX56" fmla="*/ 3859245 w 4833822"/>
              <a:gd name="connsiteY56" fmla="*/ 4752176 h 5869465"/>
              <a:gd name="connsiteX57" fmla="*/ 3917370 w 4833822"/>
              <a:gd name="connsiteY57" fmla="*/ 4734651 h 5869465"/>
              <a:gd name="connsiteX58" fmla="*/ 3960412 w 4833822"/>
              <a:gd name="connsiteY58" fmla="*/ 4733651 h 5869465"/>
              <a:gd name="connsiteX59" fmla="*/ 2177948 w 4833822"/>
              <a:gd name="connsiteY59" fmla="*/ 4639401 h 5869465"/>
              <a:gd name="connsiteX60" fmla="*/ 2146198 w 4833822"/>
              <a:gd name="connsiteY60" fmla="*/ 4662583 h 5869465"/>
              <a:gd name="connsiteX61" fmla="*/ 1680303 w 4833822"/>
              <a:gd name="connsiteY61" fmla="*/ 5361425 h 5869465"/>
              <a:gd name="connsiteX62" fmla="*/ 1762730 w 4833822"/>
              <a:gd name="connsiteY62" fmla="*/ 5723385 h 5869465"/>
              <a:gd name="connsiteX63" fmla="*/ 1802152 w 4833822"/>
              <a:gd name="connsiteY63" fmla="*/ 5443852 h 5869465"/>
              <a:gd name="connsiteX64" fmla="*/ 2081691 w 4833822"/>
              <a:gd name="connsiteY64" fmla="*/ 5286162 h 5869465"/>
              <a:gd name="connsiteX65" fmla="*/ 1845157 w 4833822"/>
              <a:gd name="connsiteY65" fmla="*/ 5368589 h 5869465"/>
              <a:gd name="connsiteX66" fmla="*/ 1744810 w 4833822"/>
              <a:gd name="connsiteY66" fmla="*/ 5339923 h 5869465"/>
              <a:gd name="connsiteX67" fmla="*/ 2060189 w 4833822"/>
              <a:gd name="connsiteY67" fmla="*/ 5185820 h 5869465"/>
              <a:gd name="connsiteX68" fmla="*/ 2178451 w 4833822"/>
              <a:gd name="connsiteY68" fmla="*/ 5124890 h 5869465"/>
              <a:gd name="connsiteX69" fmla="*/ 2293136 w 4833822"/>
              <a:gd name="connsiteY69" fmla="*/ 4659001 h 5869465"/>
              <a:gd name="connsiteX70" fmla="*/ 1999259 w 4833822"/>
              <a:gd name="connsiteY70" fmla="*/ 5074722 h 5869465"/>
              <a:gd name="connsiteX71" fmla="*/ 2196371 w 4833822"/>
              <a:gd name="connsiteY71" fmla="*/ 4644663 h 5869465"/>
              <a:gd name="connsiteX72" fmla="*/ 2177948 w 4833822"/>
              <a:gd name="connsiteY72" fmla="*/ 4639401 h 5869465"/>
              <a:gd name="connsiteX73" fmla="*/ 2511745 w 4833822"/>
              <a:gd name="connsiteY73" fmla="*/ 4626748 h 5869465"/>
              <a:gd name="connsiteX74" fmla="*/ 2482010 w 4833822"/>
              <a:gd name="connsiteY74" fmla="*/ 4855044 h 5869465"/>
              <a:gd name="connsiteX75" fmla="*/ 2486655 w 4833822"/>
              <a:gd name="connsiteY75" fmla="*/ 4920609 h 5869465"/>
              <a:gd name="connsiteX76" fmla="*/ 2514429 w 4833822"/>
              <a:gd name="connsiteY76" fmla="*/ 4936288 h 5869465"/>
              <a:gd name="connsiteX77" fmla="*/ 2526077 w 4833822"/>
              <a:gd name="connsiteY77" fmla="*/ 4960034 h 5869465"/>
              <a:gd name="connsiteX78" fmla="*/ 2486655 w 4833822"/>
              <a:gd name="connsiteY78" fmla="*/ 4920612 h 5869465"/>
              <a:gd name="connsiteX79" fmla="*/ 2486655 w 4833822"/>
              <a:gd name="connsiteY79" fmla="*/ 4920615 h 5869465"/>
              <a:gd name="connsiteX80" fmla="*/ 2440069 w 4833822"/>
              <a:gd name="connsiteY80" fmla="*/ 5196571 h 5869465"/>
              <a:gd name="connsiteX81" fmla="*/ 2375563 w 4833822"/>
              <a:gd name="connsiteY81" fmla="*/ 4759343 h 5869465"/>
              <a:gd name="connsiteX82" fmla="*/ 2296718 w 4833822"/>
              <a:gd name="connsiteY82" fmla="*/ 5128478 h 5869465"/>
              <a:gd name="connsiteX83" fmla="*/ 2429318 w 4833822"/>
              <a:gd name="connsiteY83" fmla="*/ 5250327 h 5869465"/>
              <a:gd name="connsiteX84" fmla="*/ 2493825 w 4833822"/>
              <a:gd name="connsiteY84" fmla="*/ 5149980 h 5869465"/>
              <a:gd name="connsiteX85" fmla="*/ 2529665 w 4833822"/>
              <a:gd name="connsiteY85" fmla="*/ 4960037 h 5869465"/>
              <a:gd name="connsiteX86" fmla="*/ 2511745 w 4833822"/>
              <a:gd name="connsiteY86" fmla="*/ 4626748 h 5869465"/>
              <a:gd name="connsiteX87" fmla="*/ 2808528 w 4833822"/>
              <a:gd name="connsiteY87" fmla="*/ 4624282 h 5869465"/>
              <a:gd name="connsiteX88" fmla="*/ 2784115 w 4833822"/>
              <a:gd name="connsiteY88" fmla="*/ 4637499 h 5869465"/>
              <a:gd name="connsiteX89" fmla="*/ 2798448 w 4833822"/>
              <a:gd name="connsiteY89" fmla="*/ 4712757 h 5869465"/>
              <a:gd name="connsiteX90" fmla="*/ 2880875 w 4833822"/>
              <a:gd name="connsiteY90" fmla="*/ 4827437 h 5869465"/>
              <a:gd name="connsiteX91" fmla="*/ 3142493 w 4833822"/>
              <a:gd name="connsiteY91" fmla="*/ 5157149 h 5869465"/>
              <a:gd name="connsiteX92" fmla="*/ 2891625 w 4833822"/>
              <a:gd name="connsiteY92" fmla="*/ 4992290 h 5869465"/>
              <a:gd name="connsiteX93" fmla="*/ 2683768 w 4833822"/>
              <a:gd name="connsiteY93" fmla="*/ 4748592 h 5869465"/>
              <a:gd name="connsiteX94" fmla="*/ 2651515 w 4833822"/>
              <a:gd name="connsiteY94" fmla="*/ 4773681 h 5869465"/>
              <a:gd name="connsiteX95" fmla="*/ 2866541 w 4833822"/>
              <a:gd name="connsiteY95" fmla="*/ 5017380 h 5869465"/>
              <a:gd name="connsiteX96" fmla="*/ 3389773 w 4833822"/>
              <a:gd name="connsiteY96" fmla="*/ 5615874 h 5869465"/>
              <a:gd name="connsiteX97" fmla="*/ 3637059 w 4833822"/>
              <a:gd name="connsiteY97" fmla="*/ 5658878 h 5869465"/>
              <a:gd name="connsiteX98" fmla="*/ 3246422 w 4833822"/>
              <a:gd name="connsiteY98" fmla="*/ 5289749 h 5869465"/>
              <a:gd name="connsiteX99" fmla="*/ 3400524 w 4833822"/>
              <a:gd name="connsiteY99" fmla="*/ 5339923 h 5869465"/>
              <a:gd name="connsiteX100" fmla="*/ 3336018 w 4833822"/>
              <a:gd name="connsiteY100" fmla="*/ 5192984 h 5869465"/>
              <a:gd name="connsiteX101" fmla="*/ 3095901 w 4833822"/>
              <a:gd name="connsiteY101" fmla="*/ 4931371 h 5869465"/>
              <a:gd name="connsiteX102" fmla="*/ 2862954 w 4833822"/>
              <a:gd name="connsiteY102" fmla="*/ 4662583 h 5869465"/>
              <a:gd name="connsiteX103" fmla="*/ 2808528 w 4833822"/>
              <a:gd name="connsiteY103" fmla="*/ 4624282 h 5869465"/>
              <a:gd name="connsiteX104" fmla="*/ 1587125 w 4833822"/>
              <a:gd name="connsiteY104" fmla="*/ 4580157 h 5869465"/>
              <a:gd name="connsiteX105" fmla="*/ 798688 w 4833822"/>
              <a:gd name="connsiteY105" fmla="*/ 4788020 h 5869465"/>
              <a:gd name="connsiteX106" fmla="*/ 780768 w 4833822"/>
              <a:gd name="connsiteY106" fmla="*/ 5411598 h 5869465"/>
              <a:gd name="connsiteX107" fmla="*/ 791519 w 4833822"/>
              <a:gd name="connsiteY107" fmla="*/ 5218074 h 5869465"/>
              <a:gd name="connsiteX108" fmla="*/ 709092 w 4833822"/>
              <a:gd name="connsiteY108" fmla="*/ 4856108 h 5869465"/>
              <a:gd name="connsiteX109" fmla="*/ 368634 w 4833822"/>
              <a:gd name="connsiteY109" fmla="*/ 4866859 h 5869465"/>
              <a:gd name="connsiteX110" fmla="*/ 332793 w 4833822"/>
              <a:gd name="connsiteY110" fmla="*/ 4891949 h 5869465"/>
              <a:gd name="connsiteX111" fmla="*/ 368634 w 4833822"/>
              <a:gd name="connsiteY111" fmla="*/ 4906282 h 5869465"/>
              <a:gd name="connsiteX112" fmla="*/ 350714 w 4833822"/>
              <a:gd name="connsiteY112" fmla="*/ 5207322 h 5869465"/>
              <a:gd name="connsiteX113" fmla="*/ 447479 w 4833822"/>
              <a:gd name="connsiteY113" fmla="*/ 5271829 h 5869465"/>
              <a:gd name="connsiteX114" fmla="*/ 486896 w 4833822"/>
              <a:gd name="connsiteY114" fmla="*/ 5171482 h 5869465"/>
              <a:gd name="connsiteX115" fmla="*/ 468981 w 4833822"/>
              <a:gd name="connsiteY115" fmla="*/ 5053215 h 5869465"/>
              <a:gd name="connsiteX116" fmla="*/ 372216 w 4833822"/>
              <a:gd name="connsiteY116" fmla="*/ 5160731 h 5869465"/>
              <a:gd name="connsiteX117" fmla="*/ 382967 w 4833822"/>
              <a:gd name="connsiteY117" fmla="*/ 5010210 h 5869465"/>
              <a:gd name="connsiteX118" fmla="*/ 497647 w 4833822"/>
              <a:gd name="connsiteY118" fmla="*/ 4970788 h 5869465"/>
              <a:gd name="connsiteX119" fmla="*/ 569323 w 4833822"/>
              <a:gd name="connsiteY119" fmla="*/ 5085473 h 5869465"/>
              <a:gd name="connsiteX120" fmla="*/ 580074 w 4833822"/>
              <a:gd name="connsiteY120" fmla="*/ 5296913 h 5869465"/>
              <a:gd name="connsiteX121" fmla="*/ 612332 w 4833822"/>
              <a:gd name="connsiteY121" fmla="*/ 5053215 h 5869465"/>
              <a:gd name="connsiteX122" fmla="*/ 497647 w 4833822"/>
              <a:gd name="connsiteY122" fmla="*/ 4820268 h 5869465"/>
              <a:gd name="connsiteX123" fmla="*/ 730594 w 4833822"/>
              <a:gd name="connsiteY123" fmla="*/ 5225237 h 5869465"/>
              <a:gd name="connsiteX124" fmla="*/ 547826 w 4833822"/>
              <a:gd name="connsiteY124" fmla="*/ 5390096 h 5869465"/>
              <a:gd name="connsiteX125" fmla="*/ 834528 w 4833822"/>
              <a:gd name="connsiteY125" fmla="*/ 5422349 h 5869465"/>
              <a:gd name="connsiteX126" fmla="*/ 1533370 w 4833822"/>
              <a:gd name="connsiteY126" fmla="*/ 4906282 h 5869465"/>
              <a:gd name="connsiteX127" fmla="*/ 1633712 w 4833822"/>
              <a:gd name="connsiteY127" fmla="*/ 4773681 h 5869465"/>
              <a:gd name="connsiteX128" fmla="*/ 1142733 w 4833822"/>
              <a:gd name="connsiteY128" fmla="*/ 5089055 h 5869465"/>
              <a:gd name="connsiteX129" fmla="*/ 1031635 w 4833822"/>
              <a:gd name="connsiteY129" fmla="*/ 5117727 h 5869465"/>
              <a:gd name="connsiteX130" fmla="*/ 1096142 w 4833822"/>
              <a:gd name="connsiteY130" fmla="*/ 5017380 h 5869465"/>
              <a:gd name="connsiteX131" fmla="*/ 1587125 w 4833822"/>
              <a:gd name="connsiteY131" fmla="*/ 4580157 h 5869465"/>
              <a:gd name="connsiteX132" fmla="*/ 3072607 w 4833822"/>
              <a:gd name="connsiteY132" fmla="*/ 4571197 h 5869465"/>
              <a:gd name="connsiteX133" fmla="*/ 2988391 w 4833822"/>
              <a:gd name="connsiteY133" fmla="*/ 4605241 h 5869465"/>
              <a:gd name="connsiteX134" fmla="*/ 3038564 w 4833822"/>
              <a:gd name="connsiteY134" fmla="*/ 4716339 h 5869465"/>
              <a:gd name="connsiteX135" fmla="*/ 3407693 w 4833822"/>
              <a:gd name="connsiteY135" fmla="*/ 5132060 h 5869465"/>
              <a:gd name="connsiteX136" fmla="*/ 3576134 w 4833822"/>
              <a:gd name="connsiteY136" fmla="*/ 5171482 h 5869465"/>
              <a:gd name="connsiteX137" fmla="*/ 4002606 w 4833822"/>
              <a:gd name="connsiteY137" fmla="*/ 5275411 h 5869465"/>
              <a:gd name="connsiteX138" fmla="*/ 4124455 w 4833822"/>
              <a:gd name="connsiteY138" fmla="*/ 5357838 h 5869465"/>
              <a:gd name="connsiteX139" fmla="*/ 3586885 w 4833822"/>
              <a:gd name="connsiteY139" fmla="*/ 4809517 h 5869465"/>
              <a:gd name="connsiteX140" fmla="*/ 3339600 w 4833822"/>
              <a:gd name="connsiteY140" fmla="*/ 4666165 h 5869465"/>
              <a:gd name="connsiteX141" fmla="*/ 3551045 w 4833822"/>
              <a:gd name="connsiteY141" fmla="*/ 4841775 h 5869465"/>
              <a:gd name="connsiteX142" fmla="*/ 3658561 w 4833822"/>
              <a:gd name="connsiteY142" fmla="*/ 5024549 h 5869465"/>
              <a:gd name="connsiteX143" fmla="*/ 3536712 w 4833822"/>
              <a:gd name="connsiteY143" fmla="*/ 4949286 h 5869465"/>
              <a:gd name="connsiteX144" fmla="*/ 3167577 w 4833822"/>
              <a:gd name="connsiteY144" fmla="*/ 4612410 h 5869465"/>
              <a:gd name="connsiteX145" fmla="*/ 3072607 w 4833822"/>
              <a:gd name="connsiteY145" fmla="*/ 4571197 h 5869465"/>
              <a:gd name="connsiteX146" fmla="*/ 1497530 w 4833822"/>
              <a:gd name="connsiteY146" fmla="*/ 4483397 h 5869465"/>
              <a:gd name="connsiteX147" fmla="*/ 644585 w 4833822"/>
              <a:gd name="connsiteY147" fmla="*/ 4608828 h 5869465"/>
              <a:gd name="connsiteX148" fmla="*/ 404469 w 4833822"/>
              <a:gd name="connsiteY148" fmla="*/ 4684085 h 5869465"/>
              <a:gd name="connsiteX149" fmla="*/ 218113 w 4833822"/>
              <a:gd name="connsiteY149" fmla="*/ 4838188 h 5869465"/>
              <a:gd name="connsiteX150" fmla="*/ 347132 w 4833822"/>
              <a:gd name="connsiteY150" fmla="*/ 5357838 h 5869465"/>
              <a:gd name="connsiteX151" fmla="*/ 218113 w 4833822"/>
              <a:gd name="connsiteY151" fmla="*/ 4992290 h 5869465"/>
              <a:gd name="connsiteX152" fmla="*/ 289789 w 4833822"/>
              <a:gd name="connsiteY152" fmla="*/ 4884779 h 5869465"/>
              <a:gd name="connsiteX153" fmla="*/ 271869 w 4833822"/>
              <a:gd name="connsiteY153" fmla="*/ 4870446 h 5869465"/>
              <a:gd name="connsiteX154" fmla="*/ 304127 w 4833822"/>
              <a:gd name="connsiteY154" fmla="*/ 4777263 h 5869465"/>
              <a:gd name="connsiteX155" fmla="*/ 400887 w 4833822"/>
              <a:gd name="connsiteY155" fmla="*/ 4694837 h 5869465"/>
              <a:gd name="connsiteX156" fmla="*/ 404469 w 4833822"/>
              <a:gd name="connsiteY156" fmla="*/ 4687667 h 5869465"/>
              <a:gd name="connsiteX157" fmla="*/ 408056 w 4833822"/>
              <a:gd name="connsiteY157" fmla="*/ 4687667 h 5869465"/>
              <a:gd name="connsiteX158" fmla="*/ 569323 w 4833822"/>
              <a:gd name="connsiteY158" fmla="*/ 4644663 h 5869465"/>
              <a:gd name="connsiteX159" fmla="*/ 777186 w 4833822"/>
              <a:gd name="connsiteY159" fmla="*/ 4755761 h 5869465"/>
              <a:gd name="connsiteX160" fmla="*/ 1250249 w 4833822"/>
              <a:gd name="connsiteY160" fmla="*/ 4587320 h 5869465"/>
              <a:gd name="connsiteX161" fmla="*/ 1497530 w 4833822"/>
              <a:gd name="connsiteY161" fmla="*/ 4483397 h 5869465"/>
              <a:gd name="connsiteX162" fmla="*/ 3393360 w 4833822"/>
              <a:gd name="connsiteY162" fmla="*/ 4442627 h 5869465"/>
              <a:gd name="connsiteX163" fmla="*/ 3271511 w 4833822"/>
              <a:gd name="connsiteY163" fmla="*/ 4479810 h 5869465"/>
              <a:gd name="connsiteX164" fmla="*/ 3486538 w 4833822"/>
              <a:gd name="connsiteY164" fmla="*/ 4608828 h 5869465"/>
              <a:gd name="connsiteX165" fmla="*/ 4092197 w 4833822"/>
              <a:gd name="connsiteY165" fmla="*/ 4942122 h 5869465"/>
              <a:gd name="connsiteX166" fmla="*/ 3873588 w 4833822"/>
              <a:gd name="connsiteY166" fmla="*/ 4942122 h 5869465"/>
              <a:gd name="connsiteX167" fmla="*/ 4002606 w 4833822"/>
              <a:gd name="connsiteY167" fmla="*/ 5071135 h 5869465"/>
              <a:gd name="connsiteX168" fmla="*/ 4106535 w 4833822"/>
              <a:gd name="connsiteY168" fmla="*/ 5042464 h 5869465"/>
              <a:gd name="connsiteX169" fmla="*/ 4325144 w 4833822"/>
              <a:gd name="connsiteY169" fmla="*/ 4716339 h 5869465"/>
              <a:gd name="connsiteX170" fmla="*/ 4038441 w 4833822"/>
              <a:gd name="connsiteY170" fmla="*/ 4626748 h 5869465"/>
              <a:gd name="connsiteX171" fmla="*/ 3624178 w 4833822"/>
              <a:gd name="connsiteY171" fmla="*/ 4613136 h 5869465"/>
              <a:gd name="connsiteX172" fmla="*/ 3486739 w 4833822"/>
              <a:gd name="connsiteY172" fmla="*/ 4587357 h 5869465"/>
              <a:gd name="connsiteX173" fmla="*/ 3486739 w 4833822"/>
              <a:gd name="connsiteY173" fmla="*/ 4591352 h 5869465"/>
              <a:gd name="connsiteX174" fmla="*/ 3485394 w 4833822"/>
              <a:gd name="connsiteY174" fmla="*/ 4588663 h 5869465"/>
              <a:gd name="connsiteX175" fmla="*/ 3486706 w 4833822"/>
              <a:gd name="connsiteY175" fmla="*/ 4587351 h 5869465"/>
              <a:gd name="connsiteX176" fmla="*/ 3486538 w 4833822"/>
              <a:gd name="connsiteY176" fmla="*/ 4587320 h 5869465"/>
              <a:gd name="connsiteX177" fmla="*/ 3543876 w 4833822"/>
              <a:gd name="connsiteY177" fmla="*/ 4526396 h 5869465"/>
              <a:gd name="connsiteX178" fmla="*/ 4518674 w 4833822"/>
              <a:gd name="connsiteY178" fmla="*/ 4673334 h 5869465"/>
              <a:gd name="connsiteX179" fmla="*/ 4328731 w 4833822"/>
              <a:gd name="connsiteY179" fmla="*/ 4870446 h 5869465"/>
              <a:gd name="connsiteX180" fmla="*/ 4457745 w 4833822"/>
              <a:gd name="connsiteY180" fmla="*/ 4798765 h 5869465"/>
              <a:gd name="connsiteX181" fmla="*/ 4579599 w 4833822"/>
              <a:gd name="connsiteY181" fmla="*/ 4791602 h 5869465"/>
              <a:gd name="connsiteX182" fmla="*/ 4500754 w 4833822"/>
              <a:gd name="connsiteY182" fmla="*/ 4870446 h 5869465"/>
              <a:gd name="connsiteX183" fmla="*/ 4314393 w 4833822"/>
              <a:gd name="connsiteY183" fmla="*/ 5103394 h 5869465"/>
              <a:gd name="connsiteX184" fmla="*/ 4346651 w 4833822"/>
              <a:gd name="connsiteY184" fmla="*/ 5167900 h 5869465"/>
              <a:gd name="connsiteX185" fmla="*/ 4403989 w 4833822"/>
              <a:gd name="connsiteY185" fmla="*/ 5117727 h 5869465"/>
              <a:gd name="connsiteX186" fmla="*/ 4482833 w 4833822"/>
              <a:gd name="connsiteY186" fmla="*/ 4927784 h 5869465"/>
              <a:gd name="connsiteX187" fmla="*/ 4590350 w 4833822"/>
              <a:gd name="connsiteY187" fmla="*/ 4906282 h 5869465"/>
              <a:gd name="connsiteX188" fmla="*/ 4608265 w 4833822"/>
              <a:gd name="connsiteY188" fmla="*/ 4988708 h 5869465"/>
              <a:gd name="connsiteX189" fmla="*/ 4608265 w 4833822"/>
              <a:gd name="connsiteY189" fmla="*/ 4992290 h 5869465"/>
              <a:gd name="connsiteX190" fmla="*/ 4421909 w 4833822"/>
              <a:gd name="connsiteY190" fmla="*/ 5203735 h 5869465"/>
              <a:gd name="connsiteX191" fmla="*/ 4608265 w 4833822"/>
              <a:gd name="connsiteY191" fmla="*/ 4992290 h 5869465"/>
              <a:gd name="connsiteX192" fmla="*/ 4611852 w 4833822"/>
              <a:gd name="connsiteY192" fmla="*/ 4988708 h 5869465"/>
              <a:gd name="connsiteX193" fmla="*/ 4611852 w 4833822"/>
              <a:gd name="connsiteY193" fmla="*/ 4985126 h 5869465"/>
              <a:gd name="connsiteX194" fmla="*/ 4694279 w 4833822"/>
              <a:gd name="connsiteY194" fmla="*/ 4970788 h 5869465"/>
              <a:gd name="connsiteX195" fmla="*/ 4651275 w 4833822"/>
              <a:gd name="connsiteY195" fmla="*/ 4795184 h 5869465"/>
              <a:gd name="connsiteX196" fmla="*/ 4572429 w 4833822"/>
              <a:gd name="connsiteY196" fmla="*/ 4676916 h 5869465"/>
              <a:gd name="connsiteX197" fmla="*/ 4583181 w 4833822"/>
              <a:gd name="connsiteY197" fmla="*/ 4583739 h 5869465"/>
              <a:gd name="connsiteX198" fmla="*/ 4436247 w 4833822"/>
              <a:gd name="connsiteY198" fmla="*/ 4537152 h 5869465"/>
              <a:gd name="connsiteX199" fmla="*/ 3504459 w 4833822"/>
              <a:gd name="connsiteY199" fmla="*/ 4451138 h 5869465"/>
              <a:gd name="connsiteX200" fmla="*/ 3393360 w 4833822"/>
              <a:gd name="connsiteY200" fmla="*/ 4442627 h 5869465"/>
              <a:gd name="connsiteX201" fmla="*/ 655337 w 4833822"/>
              <a:gd name="connsiteY201" fmla="*/ 4311369 h 5869465"/>
              <a:gd name="connsiteX202" fmla="*/ 637416 w 4833822"/>
              <a:gd name="connsiteY202" fmla="*/ 4368712 h 5869465"/>
              <a:gd name="connsiteX203" fmla="*/ 863200 w 4833822"/>
              <a:gd name="connsiteY203" fmla="*/ 4472641 h 5869465"/>
              <a:gd name="connsiteX204" fmla="*/ 734181 w 4833822"/>
              <a:gd name="connsiteY204" fmla="*/ 4332876 h 5869465"/>
              <a:gd name="connsiteX205" fmla="*/ 655337 w 4833822"/>
              <a:gd name="connsiteY205" fmla="*/ 4311369 h 5869465"/>
              <a:gd name="connsiteX206" fmla="*/ 465399 w 4833822"/>
              <a:gd name="connsiteY206" fmla="*/ 4271952 h 5869465"/>
              <a:gd name="connsiteX207" fmla="*/ 465399 w 4833822"/>
              <a:gd name="connsiteY207" fmla="*/ 4472641 h 5869465"/>
              <a:gd name="connsiteX208" fmla="*/ 501234 w 4833822"/>
              <a:gd name="connsiteY208" fmla="*/ 4529983 h 5869465"/>
              <a:gd name="connsiteX209" fmla="*/ 554990 w 4833822"/>
              <a:gd name="connsiteY209" fmla="*/ 4476228 h 5869465"/>
              <a:gd name="connsiteX210" fmla="*/ 465399 w 4833822"/>
              <a:gd name="connsiteY210" fmla="*/ 4271952 h 5869465"/>
              <a:gd name="connsiteX211" fmla="*/ 4325169 w 4833822"/>
              <a:gd name="connsiteY211" fmla="*/ 4191055 h 5869465"/>
              <a:gd name="connsiteX212" fmla="*/ 3959602 w 4833822"/>
              <a:gd name="connsiteY212" fmla="*/ 4397383 h 5869465"/>
              <a:gd name="connsiteX213" fmla="*/ 4360985 w 4833822"/>
              <a:gd name="connsiteY213" fmla="*/ 4307787 h 5869465"/>
              <a:gd name="connsiteX214" fmla="*/ 4278558 w 4833822"/>
              <a:gd name="connsiteY214" fmla="*/ 4418885 h 5869465"/>
              <a:gd name="connsiteX215" fmla="*/ 4454163 w 4833822"/>
              <a:gd name="connsiteY215" fmla="*/ 4372294 h 5869465"/>
              <a:gd name="connsiteX216" fmla="*/ 4368153 w 4833822"/>
              <a:gd name="connsiteY216" fmla="*/ 4196689 h 5869465"/>
              <a:gd name="connsiteX217" fmla="*/ 4325169 w 4833822"/>
              <a:gd name="connsiteY217" fmla="*/ 4191055 h 5869465"/>
              <a:gd name="connsiteX218" fmla="*/ 4156709 w 4833822"/>
              <a:gd name="connsiteY218" fmla="*/ 4157267 h 5869465"/>
              <a:gd name="connsiteX219" fmla="*/ 3748157 w 4833822"/>
              <a:gd name="connsiteY219" fmla="*/ 4239693 h 5869465"/>
              <a:gd name="connsiteX220" fmla="*/ 3529543 w 4833822"/>
              <a:gd name="connsiteY220" fmla="*/ 4361542 h 5869465"/>
              <a:gd name="connsiteX221" fmla="*/ 3805494 w 4833822"/>
              <a:gd name="connsiteY221" fmla="*/ 4264783 h 5869465"/>
              <a:gd name="connsiteX222" fmla="*/ 4156709 w 4833822"/>
              <a:gd name="connsiteY222" fmla="*/ 4157267 h 5869465"/>
              <a:gd name="connsiteX223" fmla="*/ 399937 w 4833822"/>
              <a:gd name="connsiteY223" fmla="*/ 4113479 h 5869465"/>
              <a:gd name="connsiteX224" fmla="*/ 210944 w 4833822"/>
              <a:gd name="connsiteY224" fmla="*/ 4193107 h 5869465"/>
              <a:gd name="connsiteX225" fmla="*/ 124936 w 4833822"/>
              <a:gd name="connsiteY225" fmla="*/ 4336458 h 5869465"/>
              <a:gd name="connsiteX226" fmla="*/ 275451 w 4833822"/>
              <a:gd name="connsiteY226" fmla="*/ 4329289 h 5869465"/>
              <a:gd name="connsiteX227" fmla="*/ 304127 w 4833822"/>
              <a:gd name="connsiteY227" fmla="*/ 4347209 h 5869465"/>
              <a:gd name="connsiteX228" fmla="*/ 271869 w 4833822"/>
              <a:gd name="connsiteY228" fmla="*/ 4583739 h 5869465"/>
              <a:gd name="connsiteX229" fmla="*/ 311291 w 4833822"/>
              <a:gd name="connsiteY229" fmla="*/ 4426054 h 5869465"/>
              <a:gd name="connsiteX230" fmla="*/ 243203 w 4833822"/>
              <a:gd name="connsiteY230" fmla="*/ 4218191 h 5869465"/>
              <a:gd name="connsiteX231" fmla="*/ 1214409 w 4833822"/>
              <a:gd name="connsiteY231" fmla="*/ 4196689 h 5869465"/>
              <a:gd name="connsiteX232" fmla="*/ 465399 w 4833822"/>
              <a:gd name="connsiteY232" fmla="*/ 4114262 h 5869465"/>
              <a:gd name="connsiteX233" fmla="*/ 399937 w 4833822"/>
              <a:gd name="connsiteY233" fmla="*/ 4113479 h 5869465"/>
              <a:gd name="connsiteX234" fmla="*/ 2524908 w 4833822"/>
              <a:gd name="connsiteY234" fmla="*/ 2979180 h 5869465"/>
              <a:gd name="connsiteX235" fmla="*/ 2732856 w 4833822"/>
              <a:gd name="connsiteY235" fmla="*/ 3621099 h 5869465"/>
              <a:gd name="connsiteX236" fmla="*/ 2775802 w 4833822"/>
              <a:gd name="connsiteY236" fmla="*/ 3691168 h 5869465"/>
              <a:gd name="connsiteX237" fmla="*/ 2823267 w 4833822"/>
              <a:gd name="connsiteY237" fmla="*/ 3614318 h 5869465"/>
              <a:gd name="connsiteX238" fmla="*/ 2879774 w 4833822"/>
              <a:gd name="connsiteY238" fmla="*/ 3404112 h 5869465"/>
              <a:gd name="connsiteX239" fmla="*/ 2920458 w 4833822"/>
              <a:gd name="connsiteY239" fmla="*/ 3937537 h 5869465"/>
              <a:gd name="connsiteX240" fmla="*/ 3132925 w 4833822"/>
              <a:gd name="connsiteY240" fmla="*/ 3878770 h 5869465"/>
              <a:gd name="connsiteX241" fmla="*/ 2879774 w 4833822"/>
              <a:gd name="connsiteY241" fmla="*/ 4253978 h 5869465"/>
              <a:gd name="connsiteX242" fmla="*/ 2131619 w 4833822"/>
              <a:gd name="connsiteY242" fmla="*/ 4201992 h 5869465"/>
              <a:gd name="connsiteX243" fmla="*/ 1894289 w 4833822"/>
              <a:gd name="connsiteY243" fmla="*/ 3851648 h 5869465"/>
              <a:gd name="connsiteX244" fmla="*/ 2075111 w 4833822"/>
              <a:gd name="connsiteY244" fmla="*/ 3939799 h 5869465"/>
              <a:gd name="connsiteX245" fmla="*/ 2086414 w 4833822"/>
              <a:gd name="connsiteY245" fmla="*/ 3424454 h 5869465"/>
              <a:gd name="connsiteX246" fmla="*/ 2163263 w 4833822"/>
              <a:gd name="connsiteY246" fmla="*/ 3569113 h 5869465"/>
              <a:gd name="connsiteX247" fmla="*/ 2224289 w 4833822"/>
              <a:gd name="connsiteY247" fmla="*/ 3614318 h 5869465"/>
              <a:gd name="connsiteX248" fmla="*/ 2242372 w 4833822"/>
              <a:gd name="connsiteY248" fmla="*/ 3551030 h 5869465"/>
              <a:gd name="connsiteX249" fmla="*/ 2524908 w 4833822"/>
              <a:gd name="connsiteY249" fmla="*/ 2979180 h 5869465"/>
              <a:gd name="connsiteX250" fmla="*/ 2540406 w 4833822"/>
              <a:gd name="connsiteY250" fmla="*/ 2171839 h 5869465"/>
              <a:gd name="connsiteX251" fmla="*/ 2092432 w 4833822"/>
              <a:gd name="connsiteY251" fmla="*/ 3078536 h 5869465"/>
              <a:gd name="connsiteX252" fmla="*/ 2063761 w 4833822"/>
              <a:gd name="connsiteY252" fmla="*/ 3178883 h 5869465"/>
              <a:gd name="connsiteX253" fmla="*/ 1967001 w 4833822"/>
              <a:gd name="connsiteY253" fmla="*/ 3107207 h 5869465"/>
              <a:gd name="connsiteX254" fmla="*/ 1845152 w 4833822"/>
              <a:gd name="connsiteY254" fmla="*/ 2877843 h 5869465"/>
              <a:gd name="connsiteX255" fmla="*/ 1827232 w 4833822"/>
              <a:gd name="connsiteY255" fmla="*/ 3694950 h 5869465"/>
              <a:gd name="connsiteX256" fmla="*/ 1540529 w 4833822"/>
              <a:gd name="connsiteY256" fmla="*/ 3555181 h 5869465"/>
              <a:gd name="connsiteX257" fmla="*/ 1916828 w 4833822"/>
              <a:gd name="connsiteY257" fmla="*/ 4110670 h 5869465"/>
              <a:gd name="connsiteX258" fmla="*/ 3103066 w 4833822"/>
              <a:gd name="connsiteY258" fmla="*/ 4193097 h 5869465"/>
              <a:gd name="connsiteX259" fmla="*/ 3504448 w 4833822"/>
              <a:gd name="connsiteY259" fmla="*/ 3598185 h 5869465"/>
              <a:gd name="connsiteX260" fmla="*/ 3167572 w 4833822"/>
              <a:gd name="connsiteY260" fmla="*/ 3691363 h 5869465"/>
              <a:gd name="connsiteX261" fmla="*/ 3103066 w 4833822"/>
              <a:gd name="connsiteY261" fmla="*/ 2845589 h 5869465"/>
              <a:gd name="connsiteX262" fmla="*/ 3013470 w 4833822"/>
              <a:gd name="connsiteY262" fmla="*/ 3178883 h 5869465"/>
              <a:gd name="connsiteX263" fmla="*/ 2938212 w 4833822"/>
              <a:gd name="connsiteY263" fmla="*/ 3300732 h 5869465"/>
              <a:gd name="connsiteX264" fmla="*/ 2870119 w 4833822"/>
              <a:gd name="connsiteY264" fmla="*/ 3189634 h 5869465"/>
              <a:gd name="connsiteX265" fmla="*/ 2540406 w 4833822"/>
              <a:gd name="connsiteY265" fmla="*/ 2171839 h 5869465"/>
              <a:gd name="connsiteX266" fmla="*/ 357884 w 4833822"/>
              <a:gd name="connsiteY266" fmla="*/ 2100168 h 5869465"/>
              <a:gd name="connsiteX267" fmla="*/ 422396 w 4833822"/>
              <a:gd name="connsiteY267" fmla="*/ 2182595 h 5869465"/>
              <a:gd name="connsiteX268" fmla="*/ 522738 w 4833822"/>
              <a:gd name="connsiteY268" fmla="*/ 2684326 h 5869465"/>
              <a:gd name="connsiteX269" fmla="*/ 490485 w 4833822"/>
              <a:gd name="connsiteY269" fmla="*/ 2824096 h 5869465"/>
              <a:gd name="connsiteX270" fmla="*/ 386555 w 4833822"/>
              <a:gd name="connsiteY270" fmla="*/ 2723749 h 5869465"/>
              <a:gd name="connsiteX271" fmla="*/ 286208 w 4833822"/>
              <a:gd name="connsiteY271" fmla="*/ 2182595 h 5869465"/>
              <a:gd name="connsiteX272" fmla="*/ 357884 w 4833822"/>
              <a:gd name="connsiteY272" fmla="*/ 2100168 h 5869465"/>
              <a:gd name="connsiteX273" fmla="*/ 4036204 w 4833822"/>
              <a:gd name="connsiteY273" fmla="*/ 682777 h 5869465"/>
              <a:gd name="connsiteX274" fmla="*/ 4110123 w 4833822"/>
              <a:gd name="connsiteY274" fmla="*/ 745492 h 5869465"/>
              <a:gd name="connsiteX275" fmla="*/ 4063531 w 4833822"/>
              <a:gd name="connsiteY275" fmla="*/ 1555436 h 5869465"/>
              <a:gd name="connsiteX276" fmla="*/ 3938100 w 4833822"/>
              <a:gd name="connsiteY276" fmla="*/ 1243642 h 5869465"/>
              <a:gd name="connsiteX277" fmla="*/ 3970353 w 4833822"/>
              <a:gd name="connsiteY277" fmla="*/ 749079 h 5869465"/>
              <a:gd name="connsiteX278" fmla="*/ 4036204 w 4833822"/>
              <a:gd name="connsiteY278" fmla="*/ 682777 h 5869465"/>
              <a:gd name="connsiteX279" fmla="*/ 915320 w 4833822"/>
              <a:gd name="connsiteY279" fmla="*/ 424348 h 5869465"/>
              <a:gd name="connsiteX280" fmla="*/ 1020430 w 4833822"/>
              <a:gd name="connsiteY280" fmla="*/ 1105110 h 5869465"/>
              <a:gd name="connsiteX281" fmla="*/ 811383 w 4833822"/>
              <a:gd name="connsiteY281" fmla="*/ 1065524 h 5869465"/>
              <a:gd name="connsiteX282" fmla="*/ 915320 w 4833822"/>
              <a:gd name="connsiteY282" fmla="*/ 424348 h 5869465"/>
              <a:gd name="connsiteX283" fmla="*/ 2476926 w 4833822"/>
              <a:gd name="connsiteY283" fmla="*/ 91182 h 5869465"/>
              <a:gd name="connsiteX284" fmla="*/ 2908975 w 4833822"/>
              <a:gd name="connsiteY284" fmla="*/ 476896 h 5869465"/>
              <a:gd name="connsiteX285" fmla="*/ 3113822 w 4833822"/>
              <a:gd name="connsiteY285" fmla="*/ 1526760 h 5869465"/>
              <a:gd name="connsiteX286" fmla="*/ 3282263 w 4833822"/>
              <a:gd name="connsiteY286" fmla="*/ 845838 h 5869465"/>
              <a:gd name="connsiteX287" fmla="*/ 3257173 w 4833822"/>
              <a:gd name="connsiteY287" fmla="*/ 706069 h 5869465"/>
              <a:gd name="connsiteX288" fmla="*/ 3278681 w 4833822"/>
              <a:gd name="connsiteY288" fmla="*/ 616473 h 5869465"/>
              <a:gd name="connsiteX289" fmla="*/ 3361107 w 4833822"/>
              <a:gd name="connsiteY289" fmla="*/ 673816 h 5869465"/>
              <a:gd name="connsiteX290" fmla="*/ 3884339 w 4833822"/>
              <a:gd name="connsiteY290" fmla="*/ 1985486 h 5869465"/>
              <a:gd name="connsiteX291" fmla="*/ 3776823 w 4833822"/>
              <a:gd name="connsiteY291" fmla="*/ 2605481 h 5869465"/>
              <a:gd name="connsiteX292" fmla="*/ 4002606 w 4833822"/>
              <a:gd name="connsiteY292" fmla="*/ 2386872 h 5869465"/>
              <a:gd name="connsiteX293" fmla="*/ 4059943 w 4833822"/>
              <a:gd name="connsiteY293" fmla="*/ 2322361 h 5869465"/>
              <a:gd name="connsiteX294" fmla="*/ 4117286 w 4833822"/>
              <a:gd name="connsiteY294" fmla="*/ 2397623 h 5869465"/>
              <a:gd name="connsiteX295" fmla="*/ 4131625 w 4833822"/>
              <a:gd name="connsiteY295" fmla="*/ 3211145 h 5869465"/>
              <a:gd name="connsiteX296" fmla="*/ 3755321 w 4833822"/>
              <a:gd name="connsiteY296" fmla="*/ 4042587 h 5869465"/>
              <a:gd name="connsiteX297" fmla="*/ 3723067 w 4833822"/>
              <a:gd name="connsiteY297" fmla="*/ 4117844 h 5869465"/>
              <a:gd name="connsiteX298" fmla="*/ 4099366 w 4833822"/>
              <a:gd name="connsiteY298" fmla="*/ 4056920 h 5869465"/>
              <a:gd name="connsiteX299" fmla="*/ 4550927 w 4833822"/>
              <a:gd name="connsiteY299" fmla="*/ 4408134 h 5869465"/>
              <a:gd name="connsiteX300" fmla="*/ 4604683 w 4833822"/>
              <a:gd name="connsiteY300" fmla="*/ 4508481 h 5869465"/>
              <a:gd name="connsiteX301" fmla="*/ 4576011 w 4833822"/>
              <a:gd name="connsiteY301" fmla="*/ 5350674 h 5869465"/>
              <a:gd name="connsiteX302" fmla="*/ 4432660 w 4833822"/>
              <a:gd name="connsiteY302" fmla="*/ 5411598 h 5869465"/>
              <a:gd name="connsiteX303" fmla="*/ 3999019 w 4833822"/>
              <a:gd name="connsiteY303" fmla="*/ 5644545 h 5869465"/>
              <a:gd name="connsiteX304" fmla="*/ 3192667 w 4833822"/>
              <a:gd name="connsiteY304" fmla="*/ 5576452 h 5869465"/>
              <a:gd name="connsiteX305" fmla="*/ 2662265 w 4833822"/>
              <a:gd name="connsiteY305" fmla="*/ 4945704 h 5869465"/>
              <a:gd name="connsiteX306" fmla="*/ 2680186 w 4833822"/>
              <a:gd name="connsiteY306" fmla="*/ 5264660 h 5869465"/>
              <a:gd name="connsiteX307" fmla="*/ 2655096 w 4833822"/>
              <a:gd name="connsiteY307" fmla="*/ 5576452 h 5869465"/>
              <a:gd name="connsiteX308" fmla="*/ 2063771 w 4833822"/>
              <a:gd name="connsiteY308" fmla="*/ 5863154 h 5869465"/>
              <a:gd name="connsiteX309" fmla="*/ 1827242 w 4833822"/>
              <a:gd name="connsiteY309" fmla="*/ 5812981 h 5869465"/>
              <a:gd name="connsiteX310" fmla="*/ 1594295 w 4833822"/>
              <a:gd name="connsiteY310" fmla="*/ 5271829 h 5869465"/>
              <a:gd name="connsiteX311" fmla="*/ 1952673 w 4833822"/>
              <a:gd name="connsiteY311" fmla="*/ 4737841 h 5869465"/>
              <a:gd name="connsiteX312" fmla="*/ 2020761 w 4833822"/>
              <a:gd name="connsiteY312" fmla="*/ 4605241 h 5869465"/>
              <a:gd name="connsiteX313" fmla="*/ 1841575 w 4833822"/>
              <a:gd name="connsiteY313" fmla="*/ 4748592 h 5869465"/>
              <a:gd name="connsiteX314" fmla="*/ 884697 w 4833822"/>
              <a:gd name="connsiteY314" fmla="*/ 5494025 h 5869465"/>
              <a:gd name="connsiteX315" fmla="*/ 547826 w 4833822"/>
              <a:gd name="connsiteY315" fmla="*/ 5526278 h 5869465"/>
              <a:gd name="connsiteX316" fmla="*/ 357883 w 4833822"/>
              <a:gd name="connsiteY316" fmla="*/ 5468941 h 5869465"/>
              <a:gd name="connsiteX317" fmla="*/ 89095 w 4833822"/>
              <a:gd name="connsiteY317" fmla="*/ 5042464 h 5869465"/>
              <a:gd name="connsiteX318" fmla="*/ 46091 w 4833822"/>
              <a:gd name="connsiteY318" fmla="*/ 4691255 h 5869465"/>
              <a:gd name="connsiteX319" fmla="*/ 440310 w 4833822"/>
              <a:gd name="connsiteY319" fmla="*/ 4042587 h 5869465"/>
              <a:gd name="connsiteX320" fmla="*/ 1020884 w 4833822"/>
              <a:gd name="connsiteY320" fmla="*/ 4092760 h 5869465"/>
              <a:gd name="connsiteX321" fmla="*/ 798688 w 4833822"/>
              <a:gd name="connsiteY321" fmla="*/ 3920738 h 5869465"/>
              <a:gd name="connsiteX322" fmla="*/ 766435 w 4833822"/>
              <a:gd name="connsiteY322" fmla="*/ 3863395 h 5869465"/>
              <a:gd name="connsiteX323" fmla="*/ 838110 w 4833822"/>
              <a:gd name="connsiteY323" fmla="*/ 3841893 h 5869465"/>
              <a:gd name="connsiteX324" fmla="*/ 1060306 w 4833822"/>
              <a:gd name="connsiteY324" fmla="*/ 3935071 h 5869465"/>
              <a:gd name="connsiteX325" fmla="*/ 777186 w 4833822"/>
              <a:gd name="connsiteY325" fmla="*/ 3436923 h 5869465"/>
              <a:gd name="connsiteX326" fmla="*/ 723430 w 4833822"/>
              <a:gd name="connsiteY326" fmla="*/ 2902940 h 5869465"/>
              <a:gd name="connsiteX327" fmla="*/ 727012 w 4833822"/>
              <a:gd name="connsiteY327" fmla="*/ 2204099 h 5869465"/>
              <a:gd name="connsiteX328" fmla="*/ 762853 w 4833822"/>
              <a:gd name="connsiteY328" fmla="*/ 2071499 h 5869465"/>
              <a:gd name="connsiteX329" fmla="*/ 1017302 w 4833822"/>
              <a:gd name="connsiteY329" fmla="*/ 2372534 h 5869465"/>
              <a:gd name="connsiteX330" fmla="*/ 1139151 w 4833822"/>
              <a:gd name="connsiteY330" fmla="*/ 2411956 h 5869465"/>
              <a:gd name="connsiteX331" fmla="*/ 1110480 w 4833822"/>
              <a:gd name="connsiteY331" fmla="*/ 2300858 h 5869465"/>
              <a:gd name="connsiteX332" fmla="*/ 1135564 w 4833822"/>
              <a:gd name="connsiteY332" fmla="*/ 1412080 h 5869465"/>
              <a:gd name="connsiteX333" fmla="*/ 1493942 w 4833822"/>
              <a:gd name="connsiteY333" fmla="*/ 752660 h 5869465"/>
              <a:gd name="connsiteX334" fmla="*/ 1547703 w 4833822"/>
              <a:gd name="connsiteY334" fmla="*/ 698905 h 5869465"/>
              <a:gd name="connsiteX335" fmla="*/ 1597877 w 4833822"/>
              <a:gd name="connsiteY335" fmla="*/ 792083 h 5869465"/>
              <a:gd name="connsiteX336" fmla="*/ 2070940 w 4833822"/>
              <a:gd name="connsiteY336" fmla="*/ 1566182 h 5869465"/>
              <a:gd name="connsiteX337" fmla="*/ 1926239 w 4833822"/>
              <a:gd name="connsiteY337" fmla="*/ 827355 h 5869465"/>
              <a:gd name="connsiteX338" fmla="*/ 2257661 w 4833822"/>
              <a:gd name="connsiteY338" fmla="*/ 146852 h 5869465"/>
              <a:gd name="connsiteX339" fmla="*/ 2476926 w 4833822"/>
              <a:gd name="connsiteY339" fmla="*/ 91182 h 5869465"/>
              <a:gd name="connsiteX0" fmla="*/ 2144854 w 4833822"/>
              <a:gd name="connsiteY0" fmla="*/ 5515446 h 5889095"/>
              <a:gd name="connsiteX1" fmla="*/ 2053020 w 4833822"/>
              <a:gd name="connsiteY1" fmla="*/ 5524406 h 5889095"/>
              <a:gd name="connsiteX2" fmla="*/ 1959837 w 4833822"/>
              <a:gd name="connsiteY2" fmla="*/ 5599664 h 5889095"/>
              <a:gd name="connsiteX3" fmla="*/ 2045851 w 4833822"/>
              <a:gd name="connsiteY3" fmla="*/ 5717931 h 5889095"/>
              <a:gd name="connsiteX4" fmla="*/ 2042269 w 4833822"/>
              <a:gd name="connsiteY4" fmla="*/ 5621166 h 5889095"/>
              <a:gd name="connsiteX5" fmla="*/ 2106775 w 4833822"/>
              <a:gd name="connsiteY5" fmla="*/ 5556659 h 5889095"/>
              <a:gd name="connsiteX6" fmla="*/ 2128277 w 4833822"/>
              <a:gd name="connsiteY6" fmla="*/ 5628335 h 5889095"/>
              <a:gd name="connsiteX7" fmla="*/ 2164118 w 4833822"/>
              <a:gd name="connsiteY7" fmla="*/ 5678508 h 5889095"/>
              <a:gd name="connsiteX8" fmla="*/ 2232206 w 4833822"/>
              <a:gd name="connsiteY8" fmla="*/ 5642673 h 5889095"/>
              <a:gd name="connsiteX9" fmla="*/ 2228624 w 4833822"/>
              <a:gd name="connsiteY9" fmla="*/ 5549490 h 5889095"/>
              <a:gd name="connsiteX10" fmla="*/ 2144854 w 4833822"/>
              <a:gd name="connsiteY10" fmla="*/ 5515446 h 5889095"/>
              <a:gd name="connsiteX11" fmla="*/ 2508163 w 4833822"/>
              <a:gd name="connsiteY11" fmla="*/ 5484984 h 5889095"/>
              <a:gd name="connsiteX12" fmla="*/ 2407811 w 4833822"/>
              <a:gd name="connsiteY12" fmla="*/ 5793194 h 5889095"/>
              <a:gd name="connsiteX13" fmla="*/ 2508163 w 4833822"/>
              <a:gd name="connsiteY13" fmla="*/ 5484984 h 5889095"/>
              <a:gd name="connsiteX14" fmla="*/ 2215080 w 4833822"/>
              <a:gd name="connsiteY14" fmla="*/ 5400449 h 5889095"/>
              <a:gd name="connsiteX15" fmla="*/ 2171282 w 4833822"/>
              <a:gd name="connsiteY15" fmla="*/ 5406139 h 5889095"/>
              <a:gd name="connsiteX16" fmla="*/ 2350473 w 4833822"/>
              <a:gd name="connsiteY16" fmla="*/ 5685678 h 5889095"/>
              <a:gd name="connsiteX17" fmla="*/ 2393478 w 4833822"/>
              <a:gd name="connsiteY17" fmla="*/ 5502904 h 5889095"/>
              <a:gd name="connsiteX18" fmla="*/ 2252871 w 4833822"/>
              <a:gd name="connsiteY18" fmla="*/ 5401604 h 5889095"/>
              <a:gd name="connsiteX19" fmla="*/ 2215080 w 4833822"/>
              <a:gd name="connsiteY19" fmla="*/ 5400449 h 5889095"/>
              <a:gd name="connsiteX20" fmla="*/ 3767359 w 4833822"/>
              <a:gd name="connsiteY20" fmla="*/ 5281491 h 5889095"/>
              <a:gd name="connsiteX21" fmla="*/ 3913003 w 4833822"/>
              <a:gd name="connsiteY21" fmla="*/ 5363134 h 5889095"/>
              <a:gd name="connsiteX22" fmla="*/ 3930923 w 4833822"/>
              <a:gd name="connsiteY22" fmla="*/ 5388223 h 5889095"/>
              <a:gd name="connsiteX23" fmla="*/ 3923759 w 4833822"/>
              <a:gd name="connsiteY23" fmla="*/ 5413308 h 5889095"/>
              <a:gd name="connsiteX24" fmla="*/ 3672890 w 4833822"/>
              <a:gd name="connsiteY24" fmla="*/ 5395387 h 5889095"/>
              <a:gd name="connsiteX25" fmla="*/ 3672890 w 4833822"/>
              <a:gd name="connsiteY25" fmla="*/ 5327298 h 5889095"/>
              <a:gd name="connsiteX26" fmla="*/ 3708731 w 4833822"/>
              <a:gd name="connsiteY26" fmla="*/ 5302209 h 5889095"/>
              <a:gd name="connsiteX27" fmla="*/ 3767359 w 4833822"/>
              <a:gd name="connsiteY27" fmla="*/ 5281491 h 5889095"/>
              <a:gd name="connsiteX28" fmla="*/ 3779366 w 4833822"/>
              <a:gd name="connsiteY28" fmla="*/ 5241680 h 5889095"/>
              <a:gd name="connsiteX29" fmla="*/ 3637059 w 4833822"/>
              <a:gd name="connsiteY29" fmla="*/ 5266375 h 5889095"/>
              <a:gd name="connsiteX30" fmla="*/ 3497289 w 4833822"/>
              <a:gd name="connsiteY30" fmla="*/ 5449143 h 5889095"/>
              <a:gd name="connsiteX31" fmla="*/ 3615557 w 4833822"/>
              <a:gd name="connsiteY31" fmla="*/ 5391806 h 5889095"/>
              <a:gd name="connsiteX32" fmla="*/ 3852086 w 4833822"/>
              <a:gd name="connsiteY32" fmla="*/ 5549490 h 5889095"/>
              <a:gd name="connsiteX33" fmla="*/ 3952433 w 4833822"/>
              <a:gd name="connsiteY33" fmla="*/ 5377468 h 5889095"/>
              <a:gd name="connsiteX34" fmla="*/ 3945496 w 4833822"/>
              <a:gd name="connsiteY34" fmla="*/ 5360663 h 5889095"/>
              <a:gd name="connsiteX35" fmla="*/ 3938093 w 4833822"/>
              <a:gd name="connsiteY35" fmla="*/ 5360663 h 5889095"/>
              <a:gd name="connsiteX36" fmla="*/ 3927341 w 4833822"/>
              <a:gd name="connsiteY36" fmla="*/ 5360663 h 5889095"/>
              <a:gd name="connsiteX37" fmla="*/ 3909418 w 4833822"/>
              <a:gd name="connsiteY37" fmla="*/ 5355956 h 5889095"/>
              <a:gd name="connsiteX38" fmla="*/ 3920171 w 4833822"/>
              <a:gd name="connsiteY38" fmla="*/ 5355956 h 5889095"/>
              <a:gd name="connsiteX39" fmla="*/ 3945252 w 4833822"/>
              <a:gd name="connsiteY39" fmla="*/ 5360073 h 5889095"/>
              <a:gd name="connsiteX40" fmla="*/ 3928739 w 4833822"/>
              <a:gd name="connsiteY40" fmla="*/ 5320073 h 5889095"/>
              <a:gd name="connsiteX41" fmla="*/ 3822967 w 4833822"/>
              <a:gd name="connsiteY41" fmla="*/ 5243975 h 5889095"/>
              <a:gd name="connsiteX42" fmla="*/ 3779366 w 4833822"/>
              <a:gd name="connsiteY42" fmla="*/ 5241680 h 5889095"/>
              <a:gd name="connsiteX43" fmla="*/ 4196131 w 4833822"/>
              <a:gd name="connsiteY43" fmla="*/ 5097934 h 5889095"/>
              <a:gd name="connsiteX44" fmla="*/ 4235548 w 4833822"/>
              <a:gd name="connsiteY44" fmla="*/ 5327299 h 5889095"/>
              <a:gd name="connsiteX45" fmla="*/ 4454163 w 4833822"/>
              <a:gd name="connsiteY45" fmla="*/ 5330881 h 5889095"/>
              <a:gd name="connsiteX46" fmla="*/ 4196131 w 4833822"/>
              <a:gd name="connsiteY46" fmla="*/ 5097934 h 5889095"/>
              <a:gd name="connsiteX47" fmla="*/ 1174995 w 4833822"/>
              <a:gd name="connsiteY47" fmla="*/ 4782556 h 5889095"/>
              <a:gd name="connsiteX48" fmla="*/ 1250253 w 4833822"/>
              <a:gd name="connsiteY48" fmla="*/ 4829148 h 5889095"/>
              <a:gd name="connsiteX49" fmla="*/ 1035224 w 4833822"/>
              <a:gd name="connsiteY49" fmla="*/ 4940241 h 5889095"/>
              <a:gd name="connsiteX50" fmla="*/ 981463 w 4833822"/>
              <a:gd name="connsiteY50" fmla="*/ 4915157 h 5889095"/>
              <a:gd name="connsiteX51" fmla="*/ 1174995 w 4833822"/>
              <a:gd name="connsiteY51" fmla="*/ 4782556 h 5889095"/>
              <a:gd name="connsiteX52" fmla="*/ 3960412 w 4833822"/>
              <a:gd name="connsiteY52" fmla="*/ 4753281 h 5889095"/>
              <a:gd name="connsiteX53" fmla="*/ 4095776 w 4833822"/>
              <a:gd name="connsiteY53" fmla="*/ 4811226 h 5889095"/>
              <a:gd name="connsiteX54" fmla="*/ 4052767 w 4833822"/>
              <a:gd name="connsiteY54" fmla="*/ 4839896 h 5889095"/>
              <a:gd name="connsiteX55" fmla="*/ 3852081 w 4833822"/>
              <a:gd name="connsiteY55" fmla="*/ 4807645 h 5889095"/>
              <a:gd name="connsiteX56" fmla="*/ 3859245 w 4833822"/>
              <a:gd name="connsiteY56" fmla="*/ 4771806 h 5889095"/>
              <a:gd name="connsiteX57" fmla="*/ 3917370 w 4833822"/>
              <a:gd name="connsiteY57" fmla="*/ 4754281 h 5889095"/>
              <a:gd name="connsiteX58" fmla="*/ 3960412 w 4833822"/>
              <a:gd name="connsiteY58" fmla="*/ 4753281 h 5889095"/>
              <a:gd name="connsiteX59" fmla="*/ 2177948 w 4833822"/>
              <a:gd name="connsiteY59" fmla="*/ 4659031 h 5889095"/>
              <a:gd name="connsiteX60" fmla="*/ 2146198 w 4833822"/>
              <a:gd name="connsiteY60" fmla="*/ 4682213 h 5889095"/>
              <a:gd name="connsiteX61" fmla="*/ 1680303 w 4833822"/>
              <a:gd name="connsiteY61" fmla="*/ 5381055 h 5889095"/>
              <a:gd name="connsiteX62" fmla="*/ 1762730 w 4833822"/>
              <a:gd name="connsiteY62" fmla="*/ 5743015 h 5889095"/>
              <a:gd name="connsiteX63" fmla="*/ 1802152 w 4833822"/>
              <a:gd name="connsiteY63" fmla="*/ 5463482 h 5889095"/>
              <a:gd name="connsiteX64" fmla="*/ 2081691 w 4833822"/>
              <a:gd name="connsiteY64" fmla="*/ 5305792 h 5889095"/>
              <a:gd name="connsiteX65" fmla="*/ 1845157 w 4833822"/>
              <a:gd name="connsiteY65" fmla="*/ 5388219 h 5889095"/>
              <a:gd name="connsiteX66" fmla="*/ 1744810 w 4833822"/>
              <a:gd name="connsiteY66" fmla="*/ 5359553 h 5889095"/>
              <a:gd name="connsiteX67" fmla="*/ 2060189 w 4833822"/>
              <a:gd name="connsiteY67" fmla="*/ 5205450 h 5889095"/>
              <a:gd name="connsiteX68" fmla="*/ 2178451 w 4833822"/>
              <a:gd name="connsiteY68" fmla="*/ 5144520 h 5889095"/>
              <a:gd name="connsiteX69" fmla="*/ 2293136 w 4833822"/>
              <a:gd name="connsiteY69" fmla="*/ 4678631 h 5889095"/>
              <a:gd name="connsiteX70" fmla="*/ 1999259 w 4833822"/>
              <a:gd name="connsiteY70" fmla="*/ 5094352 h 5889095"/>
              <a:gd name="connsiteX71" fmla="*/ 2196371 w 4833822"/>
              <a:gd name="connsiteY71" fmla="*/ 4664293 h 5889095"/>
              <a:gd name="connsiteX72" fmla="*/ 2177948 w 4833822"/>
              <a:gd name="connsiteY72" fmla="*/ 4659031 h 5889095"/>
              <a:gd name="connsiteX73" fmla="*/ 2511745 w 4833822"/>
              <a:gd name="connsiteY73" fmla="*/ 4646378 h 5889095"/>
              <a:gd name="connsiteX74" fmla="*/ 2482010 w 4833822"/>
              <a:gd name="connsiteY74" fmla="*/ 4874674 h 5889095"/>
              <a:gd name="connsiteX75" fmla="*/ 2486655 w 4833822"/>
              <a:gd name="connsiteY75" fmla="*/ 4940239 h 5889095"/>
              <a:gd name="connsiteX76" fmla="*/ 2514429 w 4833822"/>
              <a:gd name="connsiteY76" fmla="*/ 4955918 h 5889095"/>
              <a:gd name="connsiteX77" fmla="*/ 2526077 w 4833822"/>
              <a:gd name="connsiteY77" fmla="*/ 4979664 h 5889095"/>
              <a:gd name="connsiteX78" fmla="*/ 2486655 w 4833822"/>
              <a:gd name="connsiteY78" fmla="*/ 4940242 h 5889095"/>
              <a:gd name="connsiteX79" fmla="*/ 2486655 w 4833822"/>
              <a:gd name="connsiteY79" fmla="*/ 4940245 h 5889095"/>
              <a:gd name="connsiteX80" fmla="*/ 2440069 w 4833822"/>
              <a:gd name="connsiteY80" fmla="*/ 5216201 h 5889095"/>
              <a:gd name="connsiteX81" fmla="*/ 2375563 w 4833822"/>
              <a:gd name="connsiteY81" fmla="*/ 4778973 h 5889095"/>
              <a:gd name="connsiteX82" fmla="*/ 2296718 w 4833822"/>
              <a:gd name="connsiteY82" fmla="*/ 5148108 h 5889095"/>
              <a:gd name="connsiteX83" fmla="*/ 2429318 w 4833822"/>
              <a:gd name="connsiteY83" fmla="*/ 5269957 h 5889095"/>
              <a:gd name="connsiteX84" fmla="*/ 2493825 w 4833822"/>
              <a:gd name="connsiteY84" fmla="*/ 5169610 h 5889095"/>
              <a:gd name="connsiteX85" fmla="*/ 2529665 w 4833822"/>
              <a:gd name="connsiteY85" fmla="*/ 4979667 h 5889095"/>
              <a:gd name="connsiteX86" fmla="*/ 2511745 w 4833822"/>
              <a:gd name="connsiteY86" fmla="*/ 4646378 h 5889095"/>
              <a:gd name="connsiteX87" fmla="*/ 2808528 w 4833822"/>
              <a:gd name="connsiteY87" fmla="*/ 4643912 h 5889095"/>
              <a:gd name="connsiteX88" fmla="*/ 2784115 w 4833822"/>
              <a:gd name="connsiteY88" fmla="*/ 4657129 h 5889095"/>
              <a:gd name="connsiteX89" fmla="*/ 2798448 w 4833822"/>
              <a:gd name="connsiteY89" fmla="*/ 4732387 h 5889095"/>
              <a:gd name="connsiteX90" fmla="*/ 2880875 w 4833822"/>
              <a:gd name="connsiteY90" fmla="*/ 4847067 h 5889095"/>
              <a:gd name="connsiteX91" fmla="*/ 3142493 w 4833822"/>
              <a:gd name="connsiteY91" fmla="*/ 5176779 h 5889095"/>
              <a:gd name="connsiteX92" fmla="*/ 2891625 w 4833822"/>
              <a:gd name="connsiteY92" fmla="*/ 5011920 h 5889095"/>
              <a:gd name="connsiteX93" fmla="*/ 2683768 w 4833822"/>
              <a:gd name="connsiteY93" fmla="*/ 4768222 h 5889095"/>
              <a:gd name="connsiteX94" fmla="*/ 2651515 w 4833822"/>
              <a:gd name="connsiteY94" fmla="*/ 4793311 h 5889095"/>
              <a:gd name="connsiteX95" fmla="*/ 2866541 w 4833822"/>
              <a:gd name="connsiteY95" fmla="*/ 5037010 h 5889095"/>
              <a:gd name="connsiteX96" fmla="*/ 3389773 w 4833822"/>
              <a:gd name="connsiteY96" fmla="*/ 5635504 h 5889095"/>
              <a:gd name="connsiteX97" fmla="*/ 3637059 w 4833822"/>
              <a:gd name="connsiteY97" fmla="*/ 5678508 h 5889095"/>
              <a:gd name="connsiteX98" fmla="*/ 3246422 w 4833822"/>
              <a:gd name="connsiteY98" fmla="*/ 5309379 h 5889095"/>
              <a:gd name="connsiteX99" fmla="*/ 3400524 w 4833822"/>
              <a:gd name="connsiteY99" fmla="*/ 5359553 h 5889095"/>
              <a:gd name="connsiteX100" fmla="*/ 3336018 w 4833822"/>
              <a:gd name="connsiteY100" fmla="*/ 5212614 h 5889095"/>
              <a:gd name="connsiteX101" fmla="*/ 3095901 w 4833822"/>
              <a:gd name="connsiteY101" fmla="*/ 4951001 h 5889095"/>
              <a:gd name="connsiteX102" fmla="*/ 2862954 w 4833822"/>
              <a:gd name="connsiteY102" fmla="*/ 4682213 h 5889095"/>
              <a:gd name="connsiteX103" fmla="*/ 2808528 w 4833822"/>
              <a:gd name="connsiteY103" fmla="*/ 4643912 h 5889095"/>
              <a:gd name="connsiteX104" fmla="*/ 1587125 w 4833822"/>
              <a:gd name="connsiteY104" fmla="*/ 4599787 h 5889095"/>
              <a:gd name="connsiteX105" fmla="*/ 798688 w 4833822"/>
              <a:gd name="connsiteY105" fmla="*/ 4807650 h 5889095"/>
              <a:gd name="connsiteX106" fmla="*/ 780768 w 4833822"/>
              <a:gd name="connsiteY106" fmla="*/ 5431228 h 5889095"/>
              <a:gd name="connsiteX107" fmla="*/ 791519 w 4833822"/>
              <a:gd name="connsiteY107" fmla="*/ 5237704 h 5889095"/>
              <a:gd name="connsiteX108" fmla="*/ 709092 w 4833822"/>
              <a:gd name="connsiteY108" fmla="*/ 4875738 h 5889095"/>
              <a:gd name="connsiteX109" fmla="*/ 368634 w 4833822"/>
              <a:gd name="connsiteY109" fmla="*/ 4886489 h 5889095"/>
              <a:gd name="connsiteX110" fmla="*/ 332793 w 4833822"/>
              <a:gd name="connsiteY110" fmla="*/ 4911579 h 5889095"/>
              <a:gd name="connsiteX111" fmla="*/ 368634 w 4833822"/>
              <a:gd name="connsiteY111" fmla="*/ 4925912 h 5889095"/>
              <a:gd name="connsiteX112" fmla="*/ 350714 w 4833822"/>
              <a:gd name="connsiteY112" fmla="*/ 5226952 h 5889095"/>
              <a:gd name="connsiteX113" fmla="*/ 447479 w 4833822"/>
              <a:gd name="connsiteY113" fmla="*/ 5291459 h 5889095"/>
              <a:gd name="connsiteX114" fmla="*/ 486896 w 4833822"/>
              <a:gd name="connsiteY114" fmla="*/ 5191112 h 5889095"/>
              <a:gd name="connsiteX115" fmla="*/ 468981 w 4833822"/>
              <a:gd name="connsiteY115" fmla="*/ 5072845 h 5889095"/>
              <a:gd name="connsiteX116" fmla="*/ 372216 w 4833822"/>
              <a:gd name="connsiteY116" fmla="*/ 5180361 h 5889095"/>
              <a:gd name="connsiteX117" fmla="*/ 382967 w 4833822"/>
              <a:gd name="connsiteY117" fmla="*/ 5029840 h 5889095"/>
              <a:gd name="connsiteX118" fmla="*/ 497647 w 4833822"/>
              <a:gd name="connsiteY118" fmla="*/ 4990418 h 5889095"/>
              <a:gd name="connsiteX119" fmla="*/ 569323 w 4833822"/>
              <a:gd name="connsiteY119" fmla="*/ 5105103 h 5889095"/>
              <a:gd name="connsiteX120" fmla="*/ 580074 w 4833822"/>
              <a:gd name="connsiteY120" fmla="*/ 5316543 h 5889095"/>
              <a:gd name="connsiteX121" fmla="*/ 612332 w 4833822"/>
              <a:gd name="connsiteY121" fmla="*/ 5072845 h 5889095"/>
              <a:gd name="connsiteX122" fmla="*/ 497647 w 4833822"/>
              <a:gd name="connsiteY122" fmla="*/ 4839898 h 5889095"/>
              <a:gd name="connsiteX123" fmla="*/ 730594 w 4833822"/>
              <a:gd name="connsiteY123" fmla="*/ 5244867 h 5889095"/>
              <a:gd name="connsiteX124" fmla="*/ 547826 w 4833822"/>
              <a:gd name="connsiteY124" fmla="*/ 5409726 h 5889095"/>
              <a:gd name="connsiteX125" fmla="*/ 834528 w 4833822"/>
              <a:gd name="connsiteY125" fmla="*/ 5441979 h 5889095"/>
              <a:gd name="connsiteX126" fmla="*/ 1533370 w 4833822"/>
              <a:gd name="connsiteY126" fmla="*/ 4925912 h 5889095"/>
              <a:gd name="connsiteX127" fmla="*/ 1633712 w 4833822"/>
              <a:gd name="connsiteY127" fmla="*/ 4793311 h 5889095"/>
              <a:gd name="connsiteX128" fmla="*/ 1142733 w 4833822"/>
              <a:gd name="connsiteY128" fmla="*/ 5108685 h 5889095"/>
              <a:gd name="connsiteX129" fmla="*/ 1031635 w 4833822"/>
              <a:gd name="connsiteY129" fmla="*/ 5137357 h 5889095"/>
              <a:gd name="connsiteX130" fmla="*/ 1096142 w 4833822"/>
              <a:gd name="connsiteY130" fmla="*/ 5037010 h 5889095"/>
              <a:gd name="connsiteX131" fmla="*/ 1587125 w 4833822"/>
              <a:gd name="connsiteY131" fmla="*/ 4599787 h 5889095"/>
              <a:gd name="connsiteX132" fmla="*/ 3072607 w 4833822"/>
              <a:gd name="connsiteY132" fmla="*/ 4590827 h 5889095"/>
              <a:gd name="connsiteX133" fmla="*/ 2988391 w 4833822"/>
              <a:gd name="connsiteY133" fmla="*/ 4624871 h 5889095"/>
              <a:gd name="connsiteX134" fmla="*/ 3038564 w 4833822"/>
              <a:gd name="connsiteY134" fmla="*/ 4735969 h 5889095"/>
              <a:gd name="connsiteX135" fmla="*/ 3407693 w 4833822"/>
              <a:gd name="connsiteY135" fmla="*/ 5151690 h 5889095"/>
              <a:gd name="connsiteX136" fmla="*/ 3576134 w 4833822"/>
              <a:gd name="connsiteY136" fmla="*/ 5191112 h 5889095"/>
              <a:gd name="connsiteX137" fmla="*/ 4002606 w 4833822"/>
              <a:gd name="connsiteY137" fmla="*/ 5295041 h 5889095"/>
              <a:gd name="connsiteX138" fmla="*/ 4124455 w 4833822"/>
              <a:gd name="connsiteY138" fmla="*/ 5377468 h 5889095"/>
              <a:gd name="connsiteX139" fmla="*/ 3586885 w 4833822"/>
              <a:gd name="connsiteY139" fmla="*/ 4829147 h 5889095"/>
              <a:gd name="connsiteX140" fmla="*/ 3339600 w 4833822"/>
              <a:gd name="connsiteY140" fmla="*/ 4685795 h 5889095"/>
              <a:gd name="connsiteX141" fmla="*/ 3551045 w 4833822"/>
              <a:gd name="connsiteY141" fmla="*/ 4861405 h 5889095"/>
              <a:gd name="connsiteX142" fmla="*/ 3658561 w 4833822"/>
              <a:gd name="connsiteY142" fmla="*/ 5044179 h 5889095"/>
              <a:gd name="connsiteX143" fmla="*/ 3536712 w 4833822"/>
              <a:gd name="connsiteY143" fmla="*/ 4968916 h 5889095"/>
              <a:gd name="connsiteX144" fmla="*/ 3167577 w 4833822"/>
              <a:gd name="connsiteY144" fmla="*/ 4632040 h 5889095"/>
              <a:gd name="connsiteX145" fmla="*/ 3072607 w 4833822"/>
              <a:gd name="connsiteY145" fmla="*/ 4590827 h 5889095"/>
              <a:gd name="connsiteX146" fmla="*/ 1497530 w 4833822"/>
              <a:gd name="connsiteY146" fmla="*/ 4503027 h 5889095"/>
              <a:gd name="connsiteX147" fmla="*/ 644585 w 4833822"/>
              <a:gd name="connsiteY147" fmla="*/ 4628458 h 5889095"/>
              <a:gd name="connsiteX148" fmla="*/ 404469 w 4833822"/>
              <a:gd name="connsiteY148" fmla="*/ 4703715 h 5889095"/>
              <a:gd name="connsiteX149" fmla="*/ 218113 w 4833822"/>
              <a:gd name="connsiteY149" fmla="*/ 4857818 h 5889095"/>
              <a:gd name="connsiteX150" fmla="*/ 347132 w 4833822"/>
              <a:gd name="connsiteY150" fmla="*/ 5377468 h 5889095"/>
              <a:gd name="connsiteX151" fmla="*/ 218113 w 4833822"/>
              <a:gd name="connsiteY151" fmla="*/ 5011920 h 5889095"/>
              <a:gd name="connsiteX152" fmla="*/ 289789 w 4833822"/>
              <a:gd name="connsiteY152" fmla="*/ 4904409 h 5889095"/>
              <a:gd name="connsiteX153" fmla="*/ 271869 w 4833822"/>
              <a:gd name="connsiteY153" fmla="*/ 4890076 h 5889095"/>
              <a:gd name="connsiteX154" fmla="*/ 304127 w 4833822"/>
              <a:gd name="connsiteY154" fmla="*/ 4796893 h 5889095"/>
              <a:gd name="connsiteX155" fmla="*/ 400887 w 4833822"/>
              <a:gd name="connsiteY155" fmla="*/ 4714467 h 5889095"/>
              <a:gd name="connsiteX156" fmla="*/ 404469 w 4833822"/>
              <a:gd name="connsiteY156" fmla="*/ 4707297 h 5889095"/>
              <a:gd name="connsiteX157" fmla="*/ 408056 w 4833822"/>
              <a:gd name="connsiteY157" fmla="*/ 4707297 h 5889095"/>
              <a:gd name="connsiteX158" fmla="*/ 569323 w 4833822"/>
              <a:gd name="connsiteY158" fmla="*/ 4664293 h 5889095"/>
              <a:gd name="connsiteX159" fmla="*/ 777186 w 4833822"/>
              <a:gd name="connsiteY159" fmla="*/ 4775391 h 5889095"/>
              <a:gd name="connsiteX160" fmla="*/ 1250249 w 4833822"/>
              <a:gd name="connsiteY160" fmla="*/ 4606950 h 5889095"/>
              <a:gd name="connsiteX161" fmla="*/ 1497530 w 4833822"/>
              <a:gd name="connsiteY161" fmla="*/ 4503027 h 5889095"/>
              <a:gd name="connsiteX162" fmla="*/ 3393360 w 4833822"/>
              <a:gd name="connsiteY162" fmla="*/ 4462257 h 5889095"/>
              <a:gd name="connsiteX163" fmla="*/ 3271511 w 4833822"/>
              <a:gd name="connsiteY163" fmla="*/ 4499440 h 5889095"/>
              <a:gd name="connsiteX164" fmla="*/ 3486538 w 4833822"/>
              <a:gd name="connsiteY164" fmla="*/ 4628458 h 5889095"/>
              <a:gd name="connsiteX165" fmla="*/ 4092197 w 4833822"/>
              <a:gd name="connsiteY165" fmla="*/ 4961752 h 5889095"/>
              <a:gd name="connsiteX166" fmla="*/ 3873588 w 4833822"/>
              <a:gd name="connsiteY166" fmla="*/ 4961752 h 5889095"/>
              <a:gd name="connsiteX167" fmla="*/ 4002606 w 4833822"/>
              <a:gd name="connsiteY167" fmla="*/ 5090765 h 5889095"/>
              <a:gd name="connsiteX168" fmla="*/ 4106535 w 4833822"/>
              <a:gd name="connsiteY168" fmla="*/ 5062094 h 5889095"/>
              <a:gd name="connsiteX169" fmla="*/ 4325144 w 4833822"/>
              <a:gd name="connsiteY169" fmla="*/ 4735969 h 5889095"/>
              <a:gd name="connsiteX170" fmla="*/ 4038441 w 4833822"/>
              <a:gd name="connsiteY170" fmla="*/ 4646378 h 5889095"/>
              <a:gd name="connsiteX171" fmla="*/ 3624178 w 4833822"/>
              <a:gd name="connsiteY171" fmla="*/ 4632766 h 5889095"/>
              <a:gd name="connsiteX172" fmla="*/ 3486739 w 4833822"/>
              <a:gd name="connsiteY172" fmla="*/ 4606987 h 5889095"/>
              <a:gd name="connsiteX173" fmla="*/ 3486739 w 4833822"/>
              <a:gd name="connsiteY173" fmla="*/ 4610982 h 5889095"/>
              <a:gd name="connsiteX174" fmla="*/ 3485394 w 4833822"/>
              <a:gd name="connsiteY174" fmla="*/ 4608293 h 5889095"/>
              <a:gd name="connsiteX175" fmla="*/ 3486706 w 4833822"/>
              <a:gd name="connsiteY175" fmla="*/ 4606981 h 5889095"/>
              <a:gd name="connsiteX176" fmla="*/ 3486538 w 4833822"/>
              <a:gd name="connsiteY176" fmla="*/ 4606950 h 5889095"/>
              <a:gd name="connsiteX177" fmla="*/ 3543876 w 4833822"/>
              <a:gd name="connsiteY177" fmla="*/ 4546026 h 5889095"/>
              <a:gd name="connsiteX178" fmla="*/ 4518674 w 4833822"/>
              <a:gd name="connsiteY178" fmla="*/ 4692964 h 5889095"/>
              <a:gd name="connsiteX179" fmla="*/ 4328731 w 4833822"/>
              <a:gd name="connsiteY179" fmla="*/ 4890076 h 5889095"/>
              <a:gd name="connsiteX180" fmla="*/ 4457745 w 4833822"/>
              <a:gd name="connsiteY180" fmla="*/ 4818395 h 5889095"/>
              <a:gd name="connsiteX181" fmla="*/ 4579599 w 4833822"/>
              <a:gd name="connsiteY181" fmla="*/ 4811232 h 5889095"/>
              <a:gd name="connsiteX182" fmla="*/ 4500754 w 4833822"/>
              <a:gd name="connsiteY182" fmla="*/ 4890076 h 5889095"/>
              <a:gd name="connsiteX183" fmla="*/ 4314393 w 4833822"/>
              <a:gd name="connsiteY183" fmla="*/ 5123024 h 5889095"/>
              <a:gd name="connsiteX184" fmla="*/ 4346651 w 4833822"/>
              <a:gd name="connsiteY184" fmla="*/ 5187530 h 5889095"/>
              <a:gd name="connsiteX185" fmla="*/ 4403989 w 4833822"/>
              <a:gd name="connsiteY185" fmla="*/ 5137357 h 5889095"/>
              <a:gd name="connsiteX186" fmla="*/ 4482833 w 4833822"/>
              <a:gd name="connsiteY186" fmla="*/ 4947414 h 5889095"/>
              <a:gd name="connsiteX187" fmla="*/ 4590350 w 4833822"/>
              <a:gd name="connsiteY187" fmla="*/ 4925912 h 5889095"/>
              <a:gd name="connsiteX188" fmla="*/ 4608265 w 4833822"/>
              <a:gd name="connsiteY188" fmla="*/ 5008338 h 5889095"/>
              <a:gd name="connsiteX189" fmla="*/ 4608265 w 4833822"/>
              <a:gd name="connsiteY189" fmla="*/ 5011920 h 5889095"/>
              <a:gd name="connsiteX190" fmla="*/ 4421909 w 4833822"/>
              <a:gd name="connsiteY190" fmla="*/ 5223365 h 5889095"/>
              <a:gd name="connsiteX191" fmla="*/ 4608265 w 4833822"/>
              <a:gd name="connsiteY191" fmla="*/ 5011920 h 5889095"/>
              <a:gd name="connsiteX192" fmla="*/ 4611852 w 4833822"/>
              <a:gd name="connsiteY192" fmla="*/ 5008338 h 5889095"/>
              <a:gd name="connsiteX193" fmla="*/ 4611852 w 4833822"/>
              <a:gd name="connsiteY193" fmla="*/ 5004756 h 5889095"/>
              <a:gd name="connsiteX194" fmla="*/ 4694279 w 4833822"/>
              <a:gd name="connsiteY194" fmla="*/ 4990418 h 5889095"/>
              <a:gd name="connsiteX195" fmla="*/ 4651275 w 4833822"/>
              <a:gd name="connsiteY195" fmla="*/ 4814814 h 5889095"/>
              <a:gd name="connsiteX196" fmla="*/ 4572429 w 4833822"/>
              <a:gd name="connsiteY196" fmla="*/ 4696546 h 5889095"/>
              <a:gd name="connsiteX197" fmla="*/ 4583181 w 4833822"/>
              <a:gd name="connsiteY197" fmla="*/ 4603369 h 5889095"/>
              <a:gd name="connsiteX198" fmla="*/ 4436247 w 4833822"/>
              <a:gd name="connsiteY198" fmla="*/ 4556782 h 5889095"/>
              <a:gd name="connsiteX199" fmla="*/ 3504459 w 4833822"/>
              <a:gd name="connsiteY199" fmla="*/ 4470768 h 5889095"/>
              <a:gd name="connsiteX200" fmla="*/ 3393360 w 4833822"/>
              <a:gd name="connsiteY200" fmla="*/ 4462257 h 5889095"/>
              <a:gd name="connsiteX201" fmla="*/ 655337 w 4833822"/>
              <a:gd name="connsiteY201" fmla="*/ 4330999 h 5889095"/>
              <a:gd name="connsiteX202" fmla="*/ 637416 w 4833822"/>
              <a:gd name="connsiteY202" fmla="*/ 4388342 h 5889095"/>
              <a:gd name="connsiteX203" fmla="*/ 863200 w 4833822"/>
              <a:gd name="connsiteY203" fmla="*/ 4492271 h 5889095"/>
              <a:gd name="connsiteX204" fmla="*/ 734181 w 4833822"/>
              <a:gd name="connsiteY204" fmla="*/ 4352506 h 5889095"/>
              <a:gd name="connsiteX205" fmla="*/ 655337 w 4833822"/>
              <a:gd name="connsiteY205" fmla="*/ 4330999 h 5889095"/>
              <a:gd name="connsiteX206" fmla="*/ 465399 w 4833822"/>
              <a:gd name="connsiteY206" fmla="*/ 4291582 h 5889095"/>
              <a:gd name="connsiteX207" fmla="*/ 465399 w 4833822"/>
              <a:gd name="connsiteY207" fmla="*/ 4492271 h 5889095"/>
              <a:gd name="connsiteX208" fmla="*/ 501234 w 4833822"/>
              <a:gd name="connsiteY208" fmla="*/ 4549613 h 5889095"/>
              <a:gd name="connsiteX209" fmla="*/ 554990 w 4833822"/>
              <a:gd name="connsiteY209" fmla="*/ 4495858 h 5889095"/>
              <a:gd name="connsiteX210" fmla="*/ 465399 w 4833822"/>
              <a:gd name="connsiteY210" fmla="*/ 4291582 h 5889095"/>
              <a:gd name="connsiteX211" fmla="*/ 4325169 w 4833822"/>
              <a:gd name="connsiteY211" fmla="*/ 4210685 h 5889095"/>
              <a:gd name="connsiteX212" fmla="*/ 3959602 w 4833822"/>
              <a:gd name="connsiteY212" fmla="*/ 4417013 h 5889095"/>
              <a:gd name="connsiteX213" fmla="*/ 4360985 w 4833822"/>
              <a:gd name="connsiteY213" fmla="*/ 4327417 h 5889095"/>
              <a:gd name="connsiteX214" fmla="*/ 4278558 w 4833822"/>
              <a:gd name="connsiteY214" fmla="*/ 4438515 h 5889095"/>
              <a:gd name="connsiteX215" fmla="*/ 4454163 w 4833822"/>
              <a:gd name="connsiteY215" fmla="*/ 4391924 h 5889095"/>
              <a:gd name="connsiteX216" fmla="*/ 4368153 w 4833822"/>
              <a:gd name="connsiteY216" fmla="*/ 4216319 h 5889095"/>
              <a:gd name="connsiteX217" fmla="*/ 4325169 w 4833822"/>
              <a:gd name="connsiteY217" fmla="*/ 4210685 h 5889095"/>
              <a:gd name="connsiteX218" fmla="*/ 4156709 w 4833822"/>
              <a:gd name="connsiteY218" fmla="*/ 4176897 h 5889095"/>
              <a:gd name="connsiteX219" fmla="*/ 3748157 w 4833822"/>
              <a:gd name="connsiteY219" fmla="*/ 4259323 h 5889095"/>
              <a:gd name="connsiteX220" fmla="*/ 3529543 w 4833822"/>
              <a:gd name="connsiteY220" fmla="*/ 4381172 h 5889095"/>
              <a:gd name="connsiteX221" fmla="*/ 3805494 w 4833822"/>
              <a:gd name="connsiteY221" fmla="*/ 4284413 h 5889095"/>
              <a:gd name="connsiteX222" fmla="*/ 4156709 w 4833822"/>
              <a:gd name="connsiteY222" fmla="*/ 4176897 h 5889095"/>
              <a:gd name="connsiteX223" fmla="*/ 399937 w 4833822"/>
              <a:gd name="connsiteY223" fmla="*/ 4133109 h 5889095"/>
              <a:gd name="connsiteX224" fmla="*/ 210944 w 4833822"/>
              <a:gd name="connsiteY224" fmla="*/ 4212737 h 5889095"/>
              <a:gd name="connsiteX225" fmla="*/ 124936 w 4833822"/>
              <a:gd name="connsiteY225" fmla="*/ 4356088 h 5889095"/>
              <a:gd name="connsiteX226" fmla="*/ 275451 w 4833822"/>
              <a:gd name="connsiteY226" fmla="*/ 4348919 h 5889095"/>
              <a:gd name="connsiteX227" fmla="*/ 304127 w 4833822"/>
              <a:gd name="connsiteY227" fmla="*/ 4366839 h 5889095"/>
              <a:gd name="connsiteX228" fmla="*/ 271869 w 4833822"/>
              <a:gd name="connsiteY228" fmla="*/ 4603369 h 5889095"/>
              <a:gd name="connsiteX229" fmla="*/ 311291 w 4833822"/>
              <a:gd name="connsiteY229" fmla="*/ 4445684 h 5889095"/>
              <a:gd name="connsiteX230" fmla="*/ 243203 w 4833822"/>
              <a:gd name="connsiteY230" fmla="*/ 4237821 h 5889095"/>
              <a:gd name="connsiteX231" fmla="*/ 1214409 w 4833822"/>
              <a:gd name="connsiteY231" fmla="*/ 4216319 h 5889095"/>
              <a:gd name="connsiteX232" fmla="*/ 465399 w 4833822"/>
              <a:gd name="connsiteY232" fmla="*/ 4133892 h 5889095"/>
              <a:gd name="connsiteX233" fmla="*/ 399937 w 4833822"/>
              <a:gd name="connsiteY233" fmla="*/ 4133109 h 5889095"/>
              <a:gd name="connsiteX234" fmla="*/ 2524908 w 4833822"/>
              <a:gd name="connsiteY234" fmla="*/ 2998810 h 5889095"/>
              <a:gd name="connsiteX235" fmla="*/ 2732856 w 4833822"/>
              <a:gd name="connsiteY235" fmla="*/ 3640729 h 5889095"/>
              <a:gd name="connsiteX236" fmla="*/ 2775802 w 4833822"/>
              <a:gd name="connsiteY236" fmla="*/ 3710798 h 5889095"/>
              <a:gd name="connsiteX237" fmla="*/ 2823267 w 4833822"/>
              <a:gd name="connsiteY237" fmla="*/ 3633948 h 5889095"/>
              <a:gd name="connsiteX238" fmla="*/ 2879774 w 4833822"/>
              <a:gd name="connsiteY238" fmla="*/ 3423742 h 5889095"/>
              <a:gd name="connsiteX239" fmla="*/ 2920458 w 4833822"/>
              <a:gd name="connsiteY239" fmla="*/ 3957167 h 5889095"/>
              <a:gd name="connsiteX240" fmla="*/ 3132925 w 4833822"/>
              <a:gd name="connsiteY240" fmla="*/ 3898400 h 5889095"/>
              <a:gd name="connsiteX241" fmla="*/ 2879774 w 4833822"/>
              <a:gd name="connsiteY241" fmla="*/ 4273608 h 5889095"/>
              <a:gd name="connsiteX242" fmla="*/ 2131619 w 4833822"/>
              <a:gd name="connsiteY242" fmla="*/ 4221622 h 5889095"/>
              <a:gd name="connsiteX243" fmla="*/ 1894289 w 4833822"/>
              <a:gd name="connsiteY243" fmla="*/ 3871278 h 5889095"/>
              <a:gd name="connsiteX244" fmla="*/ 2075111 w 4833822"/>
              <a:gd name="connsiteY244" fmla="*/ 3959429 h 5889095"/>
              <a:gd name="connsiteX245" fmla="*/ 2086414 w 4833822"/>
              <a:gd name="connsiteY245" fmla="*/ 3444084 h 5889095"/>
              <a:gd name="connsiteX246" fmla="*/ 2163263 w 4833822"/>
              <a:gd name="connsiteY246" fmla="*/ 3588743 h 5889095"/>
              <a:gd name="connsiteX247" fmla="*/ 2224289 w 4833822"/>
              <a:gd name="connsiteY247" fmla="*/ 3633948 h 5889095"/>
              <a:gd name="connsiteX248" fmla="*/ 2242372 w 4833822"/>
              <a:gd name="connsiteY248" fmla="*/ 3570660 h 5889095"/>
              <a:gd name="connsiteX249" fmla="*/ 2524908 w 4833822"/>
              <a:gd name="connsiteY249" fmla="*/ 2998810 h 5889095"/>
              <a:gd name="connsiteX250" fmla="*/ 2540406 w 4833822"/>
              <a:gd name="connsiteY250" fmla="*/ 2191469 h 5889095"/>
              <a:gd name="connsiteX251" fmla="*/ 2092432 w 4833822"/>
              <a:gd name="connsiteY251" fmla="*/ 3098166 h 5889095"/>
              <a:gd name="connsiteX252" fmla="*/ 2063761 w 4833822"/>
              <a:gd name="connsiteY252" fmla="*/ 3198513 h 5889095"/>
              <a:gd name="connsiteX253" fmla="*/ 1967001 w 4833822"/>
              <a:gd name="connsiteY253" fmla="*/ 3126837 h 5889095"/>
              <a:gd name="connsiteX254" fmla="*/ 1845152 w 4833822"/>
              <a:gd name="connsiteY254" fmla="*/ 2897473 h 5889095"/>
              <a:gd name="connsiteX255" fmla="*/ 1827232 w 4833822"/>
              <a:gd name="connsiteY255" fmla="*/ 3714580 h 5889095"/>
              <a:gd name="connsiteX256" fmla="*/ 1540529 w 4833822"/>
              <a:gd name="connsiteY256" fmla="*/ 3574811 h 5889095"/>
              <a:gd name="connsiteX257" fmla="*/ 1916828 w 4833822"/>
              <a:gd name="connsiteY257" fmla="*/ 4130300 h 5889095"/>
              <a:gd name="connsiteX258" fmla="*/ 3103066 w 4833822"/>
              <a:gd name="connsiteY258" fmla="*/ 4212727 h 5889095"/>
              <a:gd name="connsiteX259" fmla="*/ 3504448 w 4833822"/>
              <a:gd name="connsiteY259" fmla="*/ 3617815 h 5889095"/>
              <a:gd name="connsiteX260" fmla="*/ 3167572 w 4833822"/>
              <a:gd name="connsiteY260" fmla="*/ 3710993 h 5889095"/>
              <a:gd name="connsiteX261" fmla="*/ 3103066 w 4833822"/>
              <a:gd name="connsiteY261" fmla="*/ 2865219 h 5889095"/>
              <a:gd name="connsiteX262" fmla="*/ 3013470 w 4833822"/>
              <a:gd name="connsiteY262" fmla="*/ 3198513 h 5889095"/>
              <a:gd name="connsiteX263" fmla="*/ 2938212 w 4833822"/>
              <a:gd name="connsiteY263" fmla="*/ 3320362 h 5889095"/>
              <a:gd name="connsiteX264" fmla="*/ 2870119 w 4833822"/>
              <a:gd name="connsiteY264" fmla="*/ 3209264 h 5889095"/>
              <a:gd name="connsiteX265" fmla="*/ 2540406 w 4833822"/>
              <a:gd name="connsiteY265" fmla="*/ 2191469 h 5889095"/>
              <a:gd name="connsiteX266" fmla="*/ 357884 w 4833822"/>
              <a:gd name="connsiteY266" fmla="*/ 2119798 h 5889095"/>
              <a:gd name="connsiteX267" fmla="*/ 422396 w 4833822"/>
              <a:gd name="connsiteY267" fmla="*/ 2202225 h 5889095"/>
              <a:gd name="connsiteX268" fmla="*/ 522738 w 4833822"/>
              <a:gd name="connsiteY268" fmla="*/ 2703956 h 5889095"/>
              <a:gd name="connsiteX269" fmla="*/ 490485 w 4833822"/>
              <a:gd name="connsiteY269" fmla="*/ 2843726 h 5889095"/>
              <a:gd name="connsiteX270" fmla="*/ 386555 w 4833822"/>
              <a:gd name="connsiteY270" fmla="*/ 2743379 h 5889095"/>
              <a:gd name="connsiteX271" fmla="*/ 286208 w 4833822"/>
              <a:gd name="connsiteY271" fmla="*/ 2202225 h 5889095"/>
              <a:gd name="connsiteX272" fmla="*/ 357884 w 4833822"/>
              <a:gd name="connsiteY272" fmla="*/ 2119798 h 5889095"/>
              <a:gd name="connsiteX273" fmla="*/ 4036204 w 4833822"/>
              <a:gd name="connsiteY273" fmla="*/ 702407 h 5889095"/>
              <a:gd name="connsiteX274" fmla="*/ 4110123 w 4833822"/>
              <a:gd name="connsiteY274" fmla="*/ 765122 h 5889095"/>
              <a:gd name="connsiteX275" fmla="*/ 4063531 w 4833822"/>
              <a:gd name="connsiteY275" fmla="*/ 1575066 h 5889095"/>
              <a:gd name="connsiteX276" fmla="*/ 3938100 w 4833822"/>
              <a:gd name="connsiteY276" fmla="*/ 1263272 h 5889095"/>
              <a:gd name="connsiteX277" fmla="*/ 3970353 w 4833822"/>
              <a:gd name="connsiteY277" fmla="*/ 768709 h 5889095"/>
              <a:gd name="connsiteX278" fmla="*/ 4036204 w 4833822"/>
              <a:gd name="connsiteY278" fmla="*/ 702407 h 5889095"/>
              <a:gd name="connsiteX279" fmla="*/ 915320 w 4833822"/>
              <a:gd name="connsiteY279" fmla="*/ 443978 h 5889095"/>
              <a:gd name="connsiteX280" fmla="*/ 1020430 w 4833822"/>
              <a:gd name="connsiteY280" fmla="*/ 1124740 h 5889095"/>
              <a:gd name="connsiteX281" fmla="*/ 811383 w 4833822"/>
              <a:gd name="connsiteY281" fmla="*/ 1085154 h 5889095"/>
              <a:gd name="connsiteX282" fmla="*/ 915320 w 4833822"/>
              <a:gd name="connsiteY282" fmla="*/ 443978 h 5889095"/>
              <a:gd name="connsiteX283" fmla="*/ 2476926 w 4833822"/>
              <a:gd name="connsiteY283" fmla="*/ 110812 h 5889095"/>
              <a:gd name="connsiteX284" fmla="*/ 3067317 w 4833822"/>
              <a:gd name="connsiteY284" fmla="*/ 842899 h 5889095"/>
              <a:gd name="connsiteX285" fmla="*/ 3113822 w 4833822"/>
              <a:gd name="connsiteY285" fmla="*/ 1546390 h 5889095"/>
              <a:gd name="connsiteX286" fmla="*/ 3282263 w 4833822"/>
              <a:gd name="connsiteY286" fmla="*/ 865468 h 5889095"/>
              <a:gd name="connsiteX287" fmla="*/ 3257173 w 4833822"/>
              <a:gd name="connsiteY287" fmla="*/ 725699 h 5889095"/>
              <a:gd name="connsiteX288" fmla="*/ 3278681 w 4833822"/>
              <a:gd name="connsiteY288" fmla="*/ 636103 h 5889095"/>
              <a:gd name="connsiteX289" fmla="*/ 3361107 w 4833822"/>
              <a:gd name="connsiteY289" fmla="*/ 693446 h 5889095"/>
              <a:gd name="connsiteX290" fmla="*/ 3884339 w 4833822"/>
              <a:gd name="connsiteY290" fmla="*/ 2005116 h 5889095"/>
              <a:gd name="connsiteX291" fmla="*/ 3776823 w 4833822"/>
              <a:gd name="connsiteY291" fmla="*/ 2625111 h 5889095"/>
              <a:gd name="connsiteX292" fmla="*/ 4002606 w 4833822"/>
              <a:gd name="connsiteY292" fmla="*/ 2406502 h 5889095"/>
              <a:gd name="connsiteX293" fmla="*/ 4059943 w 4833822"/>
              <a:gd name="connsiteY293" fmla="*/ 2341991 h 5889095"/>
              <a:gd name="connsiteX294" fmla="*/ 4117286 w 4833822"/>
              <a:gd name="connsiteY294" fmla="*/ 2417253 h 5889095"/>
              <a:gd name="connsiteX295" fmla="*/ 4131625 w 4833822"/>
              <a:gd name="connsiteY295" fmla="*/ 3230775 h 5889095"/>
              <a:gd name="connsiteX296" fmla="*/ 3755321 w 4833822"/>
              <a:gd name="connsiteY296" fmla="*/ 4062217 h 5889095"/>
              <a:gd name="connsiteX297" fmla="*/ 3723067 w 4833822"/>
              <a:gd name="connsiteY297" fmla="*/ 4137474 h 5889095"/>
              <a:gd name="connsiteX298" fmla="*/ 4099366 w 4833822"/>
              <a:gd name="connsiteY298" fmla="*/ 4076550 h 5889095"/>
              <a:gd name="connsiteX299" fmla="*/ 4550927 w 4833822"/>
              <a:gd name="connsiteY299" fmla="*/ 4427764 h 5889095"/>
              <a:gd name="connsiteX300" fmla="*/ 4604683 w 4833822"/>
              <a:gd name="connsiteY300" fmla="*/ 4528111 h 5889095"/>
              <a:gd name="connsiteX301" fmla="*/ 4576011 w 4833822"/>
              <a:gd name="connsiteY301" fmla="*/ 5370304 h 5889095"/>
              <a:gd name="connsiteX302" fmla="*/ 4432660 w 4833822"/>
              <a:gd name="connsiteY302" fmla="*/ 5431228 h 5889095"/>
              <a:gd name="connsiteX303" fmla="*/ 3999019 w 4833822"/>
              <a:gd name="connsiteY303" fmla="*/ 5664175 h 5889095"/>
              <a:gd name="connsiteX304" fmla="*/ 3192667 w 4833822"/>
              <a:gd name="connsiteY304" fmla="*/ 5596082 h 5889095"/>
              <a:gd name="connsiteX305" fmla="*/ 2662265 w 4833822"/>
              <a:gd name="connsiteY305" fmla="*/ 4965334 h 5889095"/>
              <a:gd name="connsiteX306" fmla="*/ 2680186 w 4833822"/>
              <a:gd name="connsiteY306" fmla="*/ 5284290 h 5889095"/>
              <a:gd name="connsiteX307" fmla="*/ 2655096 w 4833822"/>
              <a:gd name="connsiteY307" fmla="*/ 5596082 h 5889095"/>
              <a:gd name="connsiteX308" fmla="*/ 2063771 w 4833822"/>
              <a:gd name="connsiteY308" fmla="*/ 5882784 h 5889095"/>
              <a:gd name="connsiteX309" fmla="*/ 1827242 w 4833822"/>
              <a:gd name="connsiteY309" fmla="*/ 5832611 h 5889095"/>
              <a:gd name="connsiteX310" fmla="*/ 1594295 w 4833822"/>
              <a:gd name="connsiteY310" fmla="*/ 5291459 h 5889095"/>
              <a:gd name="connsiteX311" fmla="*/ 1952673 w 4833822"/>
              <a:gd name="connsiteY311" fmla="*/ 4757471 h 5889095"/>
              <a:gd name="connsiteX312" fmla="*/ 2020761 w 4833822"/>
              <a:gd name="connsiteY312" fmla="*/ 4624871 h 5889095"/>
              <a:gd name="connsiteX313" fmla="*/ 1841575 w 4833822"/>
              <a:gd name="connsiteY313" fmla="*/ 4768222 h 5889095"/>
              <a:gd name="connsiteX314" fmla="*/ 884697 w 4833822"/>
              <a:gd name="connsiteY314" fmla="*/ 5513655 h 5889095"/>
              <a:gd name="connsiteX315" fmla="*/ 547826 w 4833822"/>
              <a:gd name="connsiteY315" fmla="*/ 5545908 h 5889095"/>
              <a:gd name="connsiteX316" fmla="*/ 357883 w 4833822"/>
              <a:gd name="connsiteY316" fmla="*/ 5488571 h 5889095"/>
              <a:gd name="connsiteX317" fmla="*/ 89095 w 4833822"/>
              <a:gd name="connsiteY317" fmla="*/ 5062094 h 5889095"/>
              <a:gd name="connsiteX318" fmla="*/ 46091 w 4833822"/>
              <a:gd name="connsiteY318" fmla="*/ 4710885 h 5889095"/>
              <a:gd name="connsiteX319" fmla="*/ 440310 w 4833822"/>
              <a:gd name="connsiteY319" fmla="*/ 4062217 h 5889095"/>
              <a:gd name="connsiteX320" fmla="*/ 1020884 w 4833822"/>
              <a:gd name="connsiteY320" fmla="*/ 4112390 h 5889095"/>
              <a:gd name="connsiteX321" fmla="*/ 798688 w 4833822"/>
              <a:gd name="connsiteY321" fmla="*/ 3940368 h 5889095"/>
              <a:gd name="connsiteX322" fmla="*/ 766435 w 4833822"/>
              <a:gd name="connsiteY322" fmla="*/ 3883025 h 5889095"/>
              <a:gd name="connsiteX323" fmla="*/ 838110 w 4833822"/>
              <a:gd name="connsiteY323" fmla="*/ 3861523 h 5889095"/>
              <a:gd name="connsiteX324" fmla="*/ 1060306 w 4833822"/>
              <a:gd name="connsiteY324" fmla="*/ 3954701 h 5889095"/>
              <a:gd name="connsiteX325" fmla="*/ 777186 w 4833822"/>
              <a:gd name="connsiteY325" fmla="*/ 3456553 h 5889095"/>
              <a:gd name="connsiteX326" fmla="*/ 723430 w 4833822"/>
              <a:gd name="connsiteY326" fmla="*/ 2922570 h 5889095"/>
              <a:gd name="connsiteX327" fmla="*/ 727012 w 4833822"/>
              <a:gd name="connsiteY327" fmla="*/ 2223729 h 5889095"/>
              <a:gd name="connsiteX328" fmla="*/ 762853 w 4833822"/>
              <a:gd name="connsiteY328" fmla="*/ 2091129 h 5889095"/>
              <a:gd name="connsiteX329" fmla="*/ 1017302 w 4833822"/>
              <a:gd name="connsiteY329" fmla="*/ 2392164 h 5889095"/>
              <a:gd name="connsiteX330" fmla="*/ 1139151 w 4833822"/>
              <a:gd name="connsiteY330" fmla="*/ 2431586 h 5889095"/>
              <a:gd name="connsiteX331" fmla="*/ 1110480 w 4833822"/>
              <a:gd name="connsiteY331" fmla="*/ 2320488 h 5889095"/>
              <a:gd name="connsiteX332" fmla="*/ 1135564 w 4833822"/>
              <a:gd name="connsiteY332" fmla="*/ 1431710 h 5889095"/>
              <a:gd name="connsiteX333" fmla="*/ 1493942 w 4833822"/>
              <a:gd name="connsiteY333" fmla="*/ 772290 h 5889095"/>
              <a:gd name="connsiteX334" fmla="*/ 1547703 w 4833822"/>
              <a:gd name="connsiteY334" fmla="*/ 718535 h 5889095"/>
              <a:gd name="connsiteX335" fmla="*/ 1597877 w 4833822"/>
              <a:gd name="connsiteY335" fmla="*/ 811713 h 5889095"/>
              <a:gd name="connsiteX336" fmla="*/ 2070940 w 4833822"/>
              <a:gd name="connsiteY336" fmla="*/ 1585812 h 5889095"/>
              <a:gd name="connsiteX337" fmla="*/ 1926239 w 4833822"/>
              <a:gd name="connsiteY337" fmla="*/ 846985 h 5889095"/>
              <a:gd name="connsiteX338" fmla="*/ 2257661 w 4833822"/>
              <a:gd name="connsiteY338" fmla="*/ 166482 h 5889095"/>
              <a:gd name="connsiteX339" fmla="*/ 2476926 w 4833822"/>
              <a:gd name="connsiteY339" fmla="*/ 110812 h 5889095"/>
              <a:gd name="connsiteX0" fmla="*/ 2144854 w 4833822"/>
              <a:gd name="connsiteY0" fmla="*/ 5444983 h 5818632"/>
              <a:gd name="connsiteX1" fmla="*/ 2053020 w 4833822"/>
              <a:gd name="connsiteY1" fmla="*/ 5453943 h 5818632"/>
              <a:gd name="connsiteX2" fmla="*/ 1959837 w 4833822"/>
              <a:gd name="connsiteY2" fmla="*/ 5529201 h 5818632"/>
              <a:gd name="connsiteX3" fmla="*/ 2045851 w 4833822"/>
              <a:gd name="connsiteY3" fmla="*/ 5647468 h 5818632"/>
              <a:gd name="connsiteX4" fmla="*/ 2042269 w 4833822"/>
              <a:gd name="connsiteY4" fmla="*/ 5550703 h 5818632"/>
              <a:gd name="connsiteX5" fmla="*/ 2106775 w 4833822"/>
              <a:gd name="connsiteY5" fmla="*/ 5486196 h 5818632"/>
              <a:gd name="connsiteX6" fmla="*/ 2128277 w 4833822"/>
              <a:gd name="connsiteY6" fmla="*/ 5557872 h 5818632"/>
              <a:gd name="connsiteX7" fmla="*/ 2164118 w 4833822"/>
              <a:gd name="connsiteY7" fmla="*/ 5608045 h 5818632"/>
              <a:gd name="connsiteX8" fmla="*/ 2232206 w 4833822"/>
              <a:gd name="connsiteY8" fmla="*/ 5572210 h 5818632"/>
              <a:gd name="connsiteX9" fmla="*/ 2228624 w 4833822"/>
              <a:gd name="connsiteY9" fmla="*/ 5479027 h 5818632"/>
              <a:gd name="connsiteX10" fmla="*/ 2144854 w 4833822"/>
              <a:gd name="connsiteY10" fmla="*/ 5444983 h 5818632"/>
              <a:gd name="connsiteX11" fmla="*/ 2508163 w 4833822"/>
              <a:gd name="connsiteY11" fmla="*/ 5414521 h 5818632"/>
              <a:gd name="connsiteX12" fmla="*/ 2407811 w 4833822"/>
              <a:gd name="connsiteY12" fmla="*/ 5722731 h 5818632"/>
              <a:gd name="connsiteX13" fmla="*/ 2508163 w 4833822"/>
              <a:gd name="connsiteY13" fmla="*/ 5414521 h 5818632"/>
              <a:gd name="connsiteX14" fmla="*/ 2215080 w 4833822"/>
              <a:gd name="connsiteY14" fmla="*/ 5329986 h 5818632"/>
              <a:gd name="connsiteX15" fmla="*/ 2171282 w 4833822"/>
              <a:gd name="connsiteY15" fmla="*/ 5335676 h 5818632"/>
              <a:gd name="connsiteX16" fmla="*/ 2350473 w 4833822"/>
              <a:gd name="connsiteY16" fmla="*/ 5615215 h 5818632"/>
              <a:gd name="connsiteX17" fmla="*/ 2393478 w 4833822"/>
              <a:gd name="connsiteY17" fmla="*/ 5432441 h 5818632"/>
              <a:gd name="connsiteX18" fmla="*/ 2252871 w 4833822"/>
              <a:gd name="connsiteY18" fmla="*/ 5331141 h 5818632"/>
              <a:gd name="connsiteX19" fmla="*/ 2215080 w 4833822"/>
              <a:gd name="connsiteY19" fmla="*/ 5329986 h 5818632"/>
              <a:gd name="connsiteX20" fmla="*/ 3767359 w 4833822"/>
              <a:gd name="connsiteY20" fmla="*/ 5211028 h 5818632"/>
              <a:gd name="connsiteX21" fmla="*/ 3913003 w 4833822"/>
              <a:gd name="connsiteY21" fmla="*/ 5292671 h 5818632"/>
              <a:gd name="connsiteX22" fmla="*/ 3930923 w 4833822"/>
              <a:gd name="connsiteY22" fmla="*/ 5317760 h 5818632"/>
              <a:gd name="connsiteX23" fmla="*/ 3923759 w 4833822"/>
              <a:gd name="connsiteY23" fmla="*/ 5342845 h 5818632"/>
              <a:gd name="connsiteX24" fmla="*/ 3672890 w 4833822"/>
              <a:gd name="connsiteY24" fmla="*/ 5324924 h 5818632"/>
              <a:gd name="connsiteX25" fmla="*/ 3672890 w 4833822"/>
              <a:gd name="connsiteY25" fmla="*/ 5256835 h 5818632"/>
              <a:gd name="connsiteX26" fmla="*/ 3708731 w 4833822"/>
              <a:gd name="connsiteY26" fmla="*/ 5231746 h 5818632"/>
              <a:gd name="connsiteX27" fmla="*/ 3767359 w 4833822"/>
              <a:gd name="connsiteY27" fmla="*/ 5211028 h 5818632"/>
              <a:gd name="connsiteX28" fmla="*/ 3779366 w 4833822"/>
              <a:gd name="connsiteY28" fmla="*/ 5171217 h 5818632"/>
              <a:gd name="connsiteX29" fmla="*/ 3637059 w 4833822"/>
              <a:gd name="connsiteY29" fmla="*/ 5195912 h 5818632"/>
              <a:gd name="connsiteX30" fmla="*/ 3497289 w 4833822"/>
              <a:gd name="connsiteY30" fmla="*/ 5378680 h 5818632"/>
              <a:gd name="connsiteX31" fmla="*/ 3615557 w 4833822"/>
              <a:gd name="connsiteY31" fmla="*/ 5321343 h 5818632"/>
              <a:gd name="connsiteX32" fmla="*/ 3852086 w 4833822"/>
              <a:gd name="connsiteY32" fmla="*/ 5479027 h 5818632"/>
              <a:gd name="connsiteX33" fmla="*/ 3952433 w 4833822"/>
              <a:gd name="connsiteY33" fmla="*/ 5307005 h 5818632"/>
              <a:gd name="connsiteX34" fmla="*/ 3945496 w 4833822"/>
              <a:gd name="connsiteY34" fmla="*/ 5290200 h 5818632"/>
              <a:gd name="connsiteX35" fmla="*/ 3938093 w 4833822"/>
              <a:gd name="connsiteY35" fmla="*/ 5290200 h 5818632"/>
              <a:gd name="connsiteX36" fmla="*/ 3927341 w 4833822"/>
              <a:gd name="connsiteY36" fmla="*/ 5290200 h 5818632"/>
              <a:gd name="connsiteX37" fmla="*/ 3909418 w 4833822"/>
              <a:gd name="connsiteY37" fmla="*/ 5285493 h 5818632"/>
              <a:gd name="connsiteX38" fmla="*/ 3920171 w 4833822"/>
              <a:gd name="connsiteY38" fmla="*/ 5285493 h 5818632"/>
              <a:gd name="connsiteX39" fmla="*/ 3945252 w 4833822"/>
              <a:gd name="connsiteY39" fmla="*/ 5289610 h 5818632"/>
              <a:gd name="connsiteX40" fmla="*/ 3928739 w 4833822"/>
              <a:gd name="connsiteY40" fmla="*/ 5249610 h 5818632"/>
              <a:gd name="connsiteX41" fmla="*/ 3822967 w 4833822"/>
              <a:gd name="connsiteY41" fmla="*/ 5173512 h 5818632"/>
              <a:gd name="connsiteX42" fmla="*/ 3779366 w 4833822"/>
              <a:gd name="connsiteY42" fmla="*/ 5171217 h 5818632"/>
              <a:gd name="connsiteX43" fmla="*/ 4196131 w 4833822"/>
              <a:gd name="connsiteY43" fmla="*/ 5027471 h 5818632"/>
              <a:gd name="connsiteX44" fmla="*/ 4235548 w 4833822"/>
              <a:gd name="connsiteY44" fmla="*/ 5256836 h 5818632"/>
              <a:gd name="connsiteX45" fmla="*/ 4454163 w 4833822"/>
              <a:gd name="connsiteY45" fmla="*/ 5260418 h 5818632"/>
              <a:gd name="connsiteX46" fmla="*/ 4196131 w 4833822"/>
              <a:gd name="connsiteY46" fmla="*/ 5027471 h 5818632"/>
              <a:gd name="connsiteX47" fmla="*/ 1174995 w 4833822"/>
              <a:gd name="connsiteY47" fmla="*/ 4712093 h 5818632"/>
              <a:gd name="connsiteX48" fmla="*/ 1250253 w 4833822"/>
              <a:gd name="connsiteY48" fmla="*/ 4758685 h 5818632"/>
              <a:gd name="connsiteX49" fmla="*/ 1035224 w 4833822"/>
              <a:gd name="connsiteY49" fmla="*/ 4869778 h 5818632"/>
              <a:gd name="connsiteX50" fmla="*/ 981463 w 4833822"/>
              <a:gd name="connsiteY50" fmla="*/ 4844694 h 5818632"/>
              <a:gd name="connsiteX51" fmla="*/ 1174995 w 4833822"/>
              <a:gd name="connsiteY51" fmla="*/ 4712093 h 5818632"/>
              <a:gd name="connsiteX52" fmla="*/ 3960412 w 4833822"/>
              <a:gd name="connsiteY52" fmla="*/ 4682818 h 5818632"/>
              <a:gd name="connsiteX53" fmla="*/ 4095776 w 4833822"/>
              <a:gd name="connsiteY53" fmla="*/ 4740763 h 5818632"/>
              <a:gd name="connsiteX54" fmla="*/ 4052767 w 4833822"/>
              <a:gd name="connsiteY54" fmla="*/ 4769433 h 5818632"/>
              <a:gd name="connsiteX55" fmla="*/ 3852081 w 4833822"/>
              <a:gd name="connsiteY55" fmla="*/ 4737182 h 5818632"/>
              <a:gd name="connsiteX56" fmla="*/ 3859245 w 4833822"/>
              <a:gd name="connsiteY56" fmla="*/ 4701343 h 5818632"/>
              <a:gd name="connsiteX57" fmla="*/ 3917370 w 4833822"/>
              <a:gd name="connsiteY57" fmla="*/ 4683818 h 5818632"/>
              <a:gd name="connsiteX58" fmla="*/ 3960412 w 4833822"/>
              <a:gd name="connsiteY58" fmla="*/ 4682818 h 5818632"/>
              <a:gd name="connsiteX59" fmla="*/ 2177948 w 4833822"/>
              <a:gd name="connsiteY59" fmla="*/ 4588568 h 5818632"/>
              <a:gd name="connsiteX60" fmla="*/ 2146198 w 4833822"/>
              <a:gd name="connsiteY60" fmla="*/ 4611750 h 5818632"/>
              <a:gd name="connsiteX61" fmla="*/ 1680303 w 4833822"/>
              <a:gd name="connsiteY61" fmla="*/ 5310592 h 5818632"/>
              <a:gd name="connsiteX62" fmla="*/ 1762730 w 4833822"/>
              <a:gd name="connsiteY62" fmla="*/ 5672552 h 5818632"/>
              <a:gd name="connsiteX63" fmla="*/ 1802152 w 4833822"/>
              <a:gd name="connsiteY63" fmla="*/ 5393019 h 5818632"/>
              <a:gd name="connsiteX64" fmla="*/ 2081691 w 4833822"/>
              <a:gd name="connsiteY64" fmla="*/ 5235329 h 5818632"/>
              <a:gd name="connsiteX65" fmla="*/ 1845157 w 4833822"/>
              <a:gd name="connsiteY65" fmla="*/ 5317756 h 5818632"/>
              <a:gd name="connsiteX66" fmla="*/ 1744810 w 4833822"/>
              <a:gd name="connsiteY66" fmla="*/ 5289090 h 5818632"/>
              <a:gd name="connsiteX67" fmla="*/ 2060189 w 4833822"/>
              <a:gd name="connsiteY67" fmla="*/ 5134987 h 5818632"/>
              <a:gd name="connsiteX68" fmla="*/ 2178451 w 4833822"/>
              <a:gd name="connsiteY68" fmla="*/ 5074057 h 5818632"/>
              <a:gd name="connsiteX69" fmla="*/ 2293136 w 4833822"/>
              <a:gd name="connsiteY69" fmla="*/ 4608168 h 5818632"/>
              <a:gd name="connsiteX70" fmla="*/ 1999259 w 4833822"/>
              <a:gd name="connsiteY70" fmla="*/ 5023889 h 5818632"/>
              <a:gd name="connsiteX71" fmla="*/ 2196371 w 4833822"/>
              <a:gd name="connsiteY71" fmla="*/ 4593830 h 5818632"/>
              <a:gd name="connsiteX72" fmla="*/ 2177948 w 4833822"/>
              <a:gd name="connsiteY72" fmla="*/ 4588568 h 5818632"/>
              <a:gd name="connsiteX73" fmla="*/ 2511745 w 4833822"/>
              <a:gd name="connsiteY73" fmla="*/ 4575915 h 5818632"/>
              <a:gd name="connsiteX74" fmla="*/ 2482010 w 4833822"/>
              <a:gd name="connsiteY74" fmla="*/ 4804211 h 5818632"/>
              <a:gd name="connsiteX75" fmla="*/ 2486655 w 4833822"/>
              <a:gd name="connsiteY75" fmla="*/ 4869776 h 5818632"/>
              <a:gd name="connsiteX76" fmla="*/ 2514429 w 4833822"/>
              <a:gd name="connsiteY76" fmla="*/ 4885455 h 5818632"/>
              <a:gd name="connsiteX77" fmla="*/ 2526077 w 4833822"/>
              <a:gd name="connsiteY77" fmla="*/ 4909201 h 5818632"/>
              <a:gd name="connsiteX78" fmla="*/ 2486655 w 4833822"/>
              <a:gd name="connsiteY78" fmla="*/ 4869779 h 5818632"/>
              <a:gd name="connsiteX79" fmla="*/ 2486655 w 4833822"/>
              <a:gd name="connsiteY79" fmla="*/ 4869782 h 5818632"/>
              <a:gd name="connsiteX80" fmla="*/ 2440069 w 4833822"/>
              <a:gd name="connsiteY80" fmla="*/ 5145738 h 5818632"/>
              <a:gd name="connsiteX81" fmla="*/ 2375563 w 4833822"/>
              <a:gd name="connsiteY81" fmla="*/ 4708510 h 5818632"/>
              <a:gd name="connsiteX82" fmla="*/ 2296718 w 4833822"/>
              <a:gd name="connsiteY82" fmla="*/ 5077645 h 5818632"/>
              <a:gd name="connsiteX83" fmla="*/ 2429318 w 4833822"/>
              <a:gd name="connsiteY83" fmla="*/ 5199494 h 5818632"/>
              <a:gd name="connsiteX84" fmla="*/ 2493825 w 4833822"/>
              <a:gd name="connsiteY84" fmla="*/ 5099147 h 5818632"/>
              <a:gd name="connsiteX85" fmla="*/ 2529665 w 4833822"/>
              <a:gd name="connsiteY85" fmla="*/ 4909204 h 5818632"/>
              <a:gd name="connsiteX86" fmla="*/ 2511745 w 4833822"/>
              <a:gd name="connsiteY86" fmla="*/ 4575915 h 5818632"/>
              <a:gd name="connsiteX87" fmla="*/ 2808528 w 4833822"/>
              <a:gd name="connsiteY87" fmla="*/ 4573449 h 5818632"/>
              <a:gd name="connsiteX88" fmla="*/ 2784115 w 4833822"/>
              <a:gd name="connsiteY88" fmla="*/ 4586666 h 5818632"/>
              <a:gd name="connsiteX89" fmla="*/ 2798448 w 4833822"/>
              <a:gd name="connsiteY89" fmla="*/ 4661924 h 5818632"/>
              <a:gd name="connsiteX90" fmla="*/ 2880875 w 4833822"/>
              <a:gd name="connsiteY90" fmla="*/ 4776604 h 5818632"/>
              <a:gd name="connsiteX91" fmla="*/ 3142493 w 4833822"/>
              <a:gd name="connsiteY91" fmla="*/ 5106316 h 5818632"/>
              <a:gd name="connsiteX92" fmla="*/ 2891625 w 4833822"/>
              <a:gd name="connsiteY92" fmla="*/ 4941457 h 5818632"/>
              <a:gd name="connsiteX93" fmla="*/ 2683768 w 4833822"/>
              <a:gd name="connsiteY93" fmla="*/ 4697759 h 5818632"/>
              <a:gd name="connsiteX94" fmla="*/ 2651515 w 4833822"/>
              <a:gd name="connsiteY94" fmla="*/ 4722848 h 5818632"/>
              <a:gd name="connsiteX95" fmla="*/ 2866541 w 4833822"/>
              <a:gd name="connsiteY95" fmla="*/ 4966547 h 5818632"/>
              <a:gd name="connsiteX96" fmla="*/ 3389773 w 4833822"/>
              <a:gd name="connsiteY96" fmla="*/ 5565041 h 5818632"/>
              <a:gd name="connsiteX97" fmla="*/ 3637059 w 4833822"/>
              <a:gd name="connsiteY97" fmla="*/ 5608045 h 5818632"/>
              <a:gd name="connsiteX98" fmla="*/ 3246422 w 4833822"/>
              <a:gd name="connsiteY98" fmla="*/ 5238916 h 5818632"/>
              <a:gd name="connsiteX99" fmla="*/ 3400524 w 4833822"/>
              <a:gd name="connsiteY99" fmla="*/ 5289090 h 5818632"/>
              <a:gd name="connsiteX100" fmla="*/ 3336018 w 4833822"/>
              <a:gd name="connsiteY100" fmla="*/ 5142151 h 5818632"/>
              <a:gd name="connsiteX101" fmla="*/ 3095901 w 4833822"/>
              <a:gd name="connsiteY101" fmla="*/ 4880538 h 5818632"/>
              <a:gd name="connsiteX102" fmla="*/ 2862954 w 4833822"/>
              <a:gd name="connsiteY102" fmla="*/ 4611750 h 5818632"/>
              <a:gd name="connsiteX103" fmla="*/ 2808528 w 4833822"/>
              <a:gd name="connsiteY103" fmla="*/ 4573449 h 5818632"/>
              <a:gd name="connsiteX104" fmla="*/ 1587125 w 4833822"/>
              <a:gd name="connsiteY104" fmla="*/ 4529324 h 5818632"/>
              <a:gd name="connsiteX105" fmla="*/ 798688 w 4833822"/>
              <a:gd name="connsiteY105" fmla="*/ 4737187 h 5818632"/>
              <a:gd name="connsiteX106" fmla="*/ 780768 w 4833822"/>
              <a:gd name="connsiteY106" fmla="*/ 5360765 h 5818632"/>
              <a:gd name="connsiteX107" fmla="*/ 791519 w 4833822"/>
              <a:gd name="connsiteY107" fmla="*/ 5167241 h 5818632"/>
              <a:gd name="connsiteX108" fmla="*/ 709092 w 4833822"/>
              <a:gd name="connsiteY108" fmla="*/ 4805275 h 5818632"/>
              <a:gd name="connsiteX109" fmla="*/ 368634 w 4833822"/>
              <a:gd name="connsiteY109" fmla="*/ 4816026 h 5818632"/>
              <a:gd name="connsiteX110" fmla="*/ 332793 w 4833822"/>
              <a:gd name="connsiteY110" fmla="*/ 4841116 h 5818632"/>
              <a:gd name="connsiteX111" fmla="*/ 368634 w 4833822"/>
              <a:gd name="connsiteY111" fmla="*/ 4855449 h 5818632"/>
              <a:gd name="connsiteX112" fmla="*/ 350714 w 4833822"/>
              <a:gd name="connsiteY112" fmla="*/ 5156489 h 5818632"/>
              <a:gd name="connsiteX113" fmla="*/ 447479 w 4833822"/>
              <a:gd name="connsiteY113" fmla="*/ 5220996 h 5818632"/>
              <a:gd name="connsiteX114" fmla="*/ 486896 w 4833822"/>
              <a:gd name="connsiteY114" fmla="*/ 5120649 h 5818632"/>
              <a:gd name="connsiteX115" fmla="*/ 468981 w 4833822"/>
              <a:gd name="connsiteY115" fmla="*/ 5002382 h 5818632"/>
              <a:gd name="connsiteX116" fmla="*/ 372216 w 4833822"/>
              <a:gd name="connsiteY116" fmla="*/ 5109898 h 5818632"/>
              <a:gd name="connsiteX117" fmla="*/ 382967 w 4833822"/>
              <a:gd name="connsiteY117" fmla="*/ 4959377 h 5818632"/>
              <a:gd name="connsiteX118" fmla="*/ 497647 w 4833822"/>
              <a:gd name="connsiteY118" fmla="*/ 4919955 h 5818632"/>
              <a:gd name="connsiteX119" fmla="*/ 569323 w 4833822"/>
              <a:gd name="connsiteY119" fmla="*/ 5034640 h 5818632"/>
              <a:gd name="connsiteX120" fmla="*/ 580074 w 4833822"/>
              <a:gd name="connsiteY120" fmla="*/ 5246080 h 5818632"/>
              <a:gd name="connsiteX121" fmla="*/ 612332 w 4833822"/>
              <a:gd name="connsiteY121" fmla="*/ 5002382 h 5818632"/>
              <a:gd name="connsiteX122" fmla="*/ 497647 w 4833822"/>
              <a:gd name="connsiteY122" fmla="*/ 4769435 h 5818632"/>
              <a:gd name="connsiteX123" fmla="*/ 730594 w 4833822"/>
              <a:gd name="connsiteY123" fmla="*/ 5174404 h 5818632"/>
              <a:gd name="connsiteX124" fmla="*/ 547826 w 4833822"/>
              <a:gd name="connsiteY124" fmla="*/ 5339263 h 5818632"/>
              <a:gd name="connsiteX125" fmla="*/ 834528 w 4833822"/>
              <a:gd name="connsiteY125" fmla="*/ 5371516 h 5818632"/>
              <a:gd name="connsiteX126" fmla="*/ 1533370 w 4833822"/>
              <a:gd name="connsiteY126" fmla="*/ 4855449 h 5818632"/>
              <a:gd name="connsiteX127" fmla="*/ 1633712 w 4833822"/>
              <a:gd name="connsiteY127" fmla="*/ 4722848 h 5818632"/>
              <a:gd name="connsiteX128" fmla="*/ 1142733 w 4833822"/>
              <a:gd name="connsiteY128" fmla="*/ 5038222 h 5818632"/>
              <a:gd name="connsiteX129" fmla="*/ 1031635 w 4833822"/>
              <a:gd name="connsiteY129" fmla="*/ 5066894 h 5818632"/>
              <a:gd name="connsiteX130" fmla="*/ 1096142 w 4833822"/>
              <a:gd name="connsiteY130" fmla="*/ 4966547 h 5818632"/>
              <a:gd name="connsiteX131" fmla="*/ 1587125 w 4833822"/>
              <a:gd name="connsiteY131" fmla="*/ 4529324 h 5818632"/>
              <a:gd name="connsiteX132" fmla="*/ 3072607 w 4833822"/>
              <a:gd name="connsiteY132" fmla="*/ 4520364 h 5818632"/>
              <a:gd name="connsiteX133" fmla="*/ 2988391 w 4833822"/>
              <a:gd name="connsiteY133" fmla="*/ 4554408 h 5818632"/>
              <a:gd name="connsiteX134" fmla="*/ 3038564 w 4833822"/>
              <a:gd name="connsiteY134" fmla="*/ 4665506 h 5818632"/>
              <a:gd name="connsiteX135" fmla="*/ 3407693 w 4833822"/>
              <a:gd name="connsiteY135" fmla="*/ 5081227 h 5818632"/>
              <a:gd name="connsiteX136" fmla="*/ 3576134 w 4833822"/>
              <a:gd name="connsiteY136" fmla="*/ 5120649 h 5818632"/>
              <a:gd name="connsiteX137" fmla="*/ 4002606 w 4833822"/>
              <a:gd name="connsiteY137" fmla="*/ 5224578 h 5818632"/>
              <a:gd name="connsiteX138" fmla="*/ 4124455 w 4833822"/>
              <a:gd name="connsiteY138" fmla="*/ 5307005 h 5818632"/>
              <a:gd name="connsiteX139" fmla="*/ 3586885 w 4833822"/>
              <a:gd name="connsiteY139" fmla="*/ 4758684 h 5818632"/>
              <a:gd name="connsiteX140" fmla="*/ 3339600 w 4833822"/>
              <a:gd name="connsiteY140" fmla="*/ 4615332 h 5818632"/>
              <a:gd name="connsiteX141" fmla="*/ 3551045 w 4833822"/>
              <a:gd name="connsiteY141" fmla="*/ 4790942 h 5818632"/>
              <a:gd name="connsiteX142" fmla="*/ 3658561 w 4833822"/>
              <a:gd name="connsiteY142" fmla="*/ 4973716 h 5818632"/>
              <a:gd name="connsiteX143" fmla="*/ 3536712 w 4833822"/>
              <a:gd name="connsiteY143" fmla="*/ 4898453 h 5818632"/>
              <a:gd name="connsiteX144" fmla="*/ 3167577 w 4833822"/>
              <a:gd name="connsiteY144" fmla="*/ 4561577 h 5818632"/>
              <a:gd name="connsiteX145" fmla="*/ 3072607 w 4833822"/>
              <a:gd name="connsiteY145" fmla="*/ 4520364 h 5818632"/>
              <a:gd name="connsiteX146" fmla="*/ 1497530 w 4833822"/>
              <a:gd name="connsiteY146" fmla="*/ 4432564 h 5818632"/>
              <a:gd name="connsiteX147" fmla="*/ 644585 w 4833822"/>
              <a:gd name="connsiteY147" fmla="*/ 4557995 h 5818632"/>
              <a:gd name="connsiteX148" fmla="*/ 404469 w 4833822"/>
              <a:gd name="connsiteY148" fmla="*/ 4633252 h 5818632"/>
              <a:gd name="connsiteX149" fmla="*/ 218113 w 4833822"/>
              <a:gd name="connsiteY149" fmla="*/ 4787355 h 5818632"/>
              <a:gd name="connsiteX150" fmla="*/ 347132 w 4833822"/>
              <a:gd name="connsiteY150" fmla="*/ 5307005 h 5818632"/>
              <a:gd name="connsiteX151" fmla="*/ 218113 w 4833822"/>
              <a:gd name="connsiteY151" fmla="*/ 4941457 h 5818632"/>
              <a:gd name="connsiteX152" fmla="*/ 289789 w 4833822"/>
              <a:gd name="connsiteY152" fmla="*/ 4833946 h 5818632"/>
              <a:gd name="connsiteX153" fmla="*/ 271869 w 4833822"/>
              <a:gd name="connsiteY153" fmla="*/ 4819613 h 5818632"/>
              <a:gd name="connsiteX154" fmla="*/ 304127 w 4833822"/>
              <a:gd name="connsiteY154" fmla="*/ 4726430 h 5818632"/>
              <a:gd name="connsiteX155" fmla="*/ 400887 w 4833822"/>
              <a:gd name="connsiteY155" fmla="*/ 4644004 h 5818632"/>
              <a:gd name="connsiteX156" fmla="*/ 404469 w 4833822"/>
              <a:gd name="connsiteY156" fmla="*/ 4636834 h 5818632"/>
              <a:gd name="connsiteX157" fmla="*/ 408056 w 4833822"/>
              <a:gd name="connsiteY157" fmla="*/ 4636834 h 5818632"/>
              <a:gd name="connsiteX158" fmla="*/ 569323 w 4833822"/>
              <a:gd name="connsiteY158" fmla="*/ 4593830 h 5818632"/>
              <a:gd name="connsiteX159" fmla="*/ 777186 w 4833822"/>
              <a:gd name="connsiteY159" fmla="*/ 4704928 h 5818632"/>
              <a:gd name="connsiteX160" fmla="*/ 1250249 w 4833822"/>
              <a:gd name="connsiteY160" fmla="*/ 4536487 h 5818632"/>
              <a:gd name="connsiteX161" fmla="*/ 1497530 w 4833822"/>
              <a:gd name="connsiteY161" fmla="*/ 4432564 h 5818632"/>
              <a:gd name="connsiteX162" fmla="*/ 3393360 w 4833822"/>
              <a:gd name="connsiteY162" fmla="*/ 4391794 h 5818632"/>
              <a:gd name="connsiteX163" fmla="*/ 3271511 w 4833822"/>
              <a:gd name="connsiteY163" fmla="*/ 4428977 h 5818632"/>
              <a:gd name="connsiteX164" fmla="*/ 3486538 w 4833822"/>
              <a:gd name="connsiteY164" fmla="*/ 4557995 h 5818632"/>
              <a:gd name="connsiteX165" fmla="*/ 4092197 w 4833822"/>
              <a:gd name="connsiteY165" fmla="*/ 4891289 h 5818632"/>
              <a:gd name="connsiteX166" fmla="*/ 3873588 w 4833822"/>
              <a:gd name="connsiteY166" fmla="*/ 4891289 h 5818632"/>
              <a:gd name="connsiteX167" fmla="*/ 4002606 w 4833822"/>
              <a:gd name="connsiteY167" fmla="*/ 5020302 h 5818632"/>
              <a:gd name="connsiteX168" fmla="*/ 4106535 w 4833822"/>
              <a:gd name="connsiteY168" fmla="*/ 4991631 h 5818632"/>
              <a:gd name="connsiteX169" fmla="*/ 4325144 w 4833822"/>
              <a:gd name="connsiteY169" fmla="*/ 4665506 h 5818632"/>
              <a:gd name="connsiteX170" fmla="*/ 4038441 w 4833822"/>
              <a:gd name="connsiteY170" fmla="*/ 4575915 h 5818632"/>
              <a:gd name="connsiteX171" fmla="*/ 3624178 w 4833822"/>
              <a:gd name="connsiteY171" fmla="*/ 4562303 h 5818632"/>
              <a:gd name="connsiteX172" fmla="*/ 3486739 w 4833822"/>
              <a:gd name="connsiteY172" fmla="*/ 4536524 h 5818632"/>
              <a:gd name="connsiteX173" fmla="*/ 3486739 w 4833822"/>
              <a:gd name="connsiteY173" fmla="*/ 4540519 h 5818632"/>
              <a:gd name="connsiteX174" fmla="*/ 3485394 w 4833822"/>
              <a:gd name="connsiteY174" fmla="*/ 4537830 h 5818632"/>
              <a:gd name="connsiteX175" fmla="*/ 3486706 w 4833822"/>
              <a:gd name="connsiteY175" fmla="*/ 4536518 h 5818632"/>
              <a:gd name="connsiteX176" fmla="*/ 3486538 w 4833822"/>
              <a:gd name="connsiteY176" fmla="*/ 4536487 h 5818632"/>
              <a:gd name="connsiteX177" fmla="*/ 3543876 w 4833822"/>
              <a:gd name="connsiteY177" fmla="*/ 4475563 h 5818632"/>
              <a:gd name="connsiteX178" fmla="*/ 4518674 w 4833822"/>
              <a:gd name="connsiteY178" fmla="*/ 4622501 h 5818632"/>
              <a:gd name="connsiteX179" fmla="*/ 4328731 w 4833822"/>
              <a:gd name="connsiteY179" fmla="*/ 4819613 h 5818632"/>
              <a:gd name="connsiteX180" fmla="*/ 4457745 w 4833822"/>
              <a:gd name="connsiteY180" fmla="*/ 4747932 h 5818632"/>
              <a:gd name="connsiteX181" fmla="*/ 4579599 w 4833822"/>
              <a:gd name="connsiteY181" fmla="*/ 4740769 h 5818632"/>
              <a:gd name="connsiteX182" fmla="*/ 4500754 w 4833822"/>
              <a:gd name="connsiteY182" fmla="*/ 4819613 h 5818632"/>
              <a:gd name="connsiteX183" fmla="*/ 4314393 w 4833822"/>
              <a:gd name="connsiteY183" fmla="*/ 5052561 h 5818632"/>
              <a:gd name="connsiteX184" fmla="*/ 4346651 w 4833822"/>
              <a:gd name="connsiteY184" fmla="*/ 5117067 h 5818632"/>
              <a:gd name="connsiteX185" fmla="*/ 4403989 w 4833822"/>
              <a:gd name="connsiteY185" fmla="*/ 5066894 h 5818632"/>
              <a:gd name="connsiteX186" fmla="*/ 4482833 w 4833822"/>
              <a:gd name="connsiteY186" fmla="*/ 4876951 h 5818632"/>
              <a:gd name="connsiteX187" fmla="*/ 4590350 w 4833822"/>
              <a:gd name="connsiteY187" fmla="*/ 4855449 h 5818632"/>
              <a:gd name="connsiteX188" fmla="*/ 4608265 w 4833822"/>
              <a:gd name="connsiteY188" fmla="*/ 4937875 h 5818632"/>
              <a:gd name="connsiteX189" fmla="*/ 4608265 w 4833822"/>
              <a:gd name="connsiteY189" fmla="*/ 4941457 h 5818632"/>
              <a:gd name="connsiteX190" fmla="*/ 4421909 w 4833822"/>
              <a:gd name="connsiteY190" fmla="*/ 5152902 h 5818632"/>
              <a:gd name="connsiteX191" fmla="*/ 4608265 w 4833822"/>
              <a:gd name="connsiteY191" fmla="*/ 4941457 h 5818632"/>
              <a:gd name="connsiteX192" fmla="*/ 4611852 w 4833822"/>
              <a:gd name="connsiteY192" fmla="*/ 4937875 h 5818632"/>
              <a:gd name="connsiteX193" fmla="*/ 4611852 w 4833822"/>
              <a:gd name="connsiteY193" fmla="*/ 4934293 h 5818632"/>
              <a:gd name="connsiteX194" fmla="*/ 4694279 w 4833822"/>
              <a:gd name="connsiteY194" fmla="*/ 4919955 h 5818632"/>
              <a:gd name="connsiteX195" fmla="*/ 4651275 w 4833822"/>
              <a:gd name="connsiteY195" fmla="*/ 4744351 h 5818632"/>
              <a:gd name="connsiteX196" fmla="*/ 4572429 w 4833822"/>
              <a:gd name="connsiteY196" fmla="*/ 4626083 h 5818632"/>
              <a:gd name="connsiteX197" fmla="*/ 4583181 w 4833822"/>
              <a:gd name="connsiteY197" fmla="*/ 4532906 h 5818632"/>
              <a:gd name="connsiteX198" fmla="*/ 4436247 w 4833822"/>
              <a:gd name="connsiteY198" fmla="*/ 4486319 h 5818632"/>
              <a:gd name="connsiteX199" fmla="*/ 3504459 w 4833822"/>
              <a:gd name="connsiteY199" fmla="*/ 4400305 h 5818632"/>
              <a:gd name="connsiteX200" fmla="*/ 3393360 w 4833822"/>
              <a:gd name="connsiteY200" fmla="*/ 4391794 h 5818632"/>
              <a:gd name="connsiteX201" fmla="*/ 655337 w 4833822"/>
              <a:gd name="connsiteY201" fmla="*/ 4260536 h 5818632"/>
              <a:gd name="connsiteX202" fmla="*/ 637416 w 4833822"/>
              <a:gd name="connsiteY202" fmla="*/ 4317879 h 5818632"/>
              <a:gd name="connsiteX203" fmla="*/ 863200 w 4833822"/>
              <a:gd name="connsiteY203" fmla="*/ 4421808 h 5818632"/>
              <a:gd name="connsiteX204" fmla="*/ 734181 w 4833822"/>
              <a:gd name="connsiteY204" fmla="*/ 4282043 h 5818632"/>
              <a:gd name="connsiteX205" fmla="*/ 655337 w 4833822"/>
              <a:gd name="connsiteY205" fmla="*/ 4260536 h 5818632"/>
              <a:gd name="connsiteX206" fmla="*/ 465399 w 4833822"/>
              <a:gd name="connsiteY206" fmla="*/ 4221119 h 5818632"/>
              <a:gd name="connsiteX207" fmla="*/ 465399 w 4833822"/>
              <a:gd name="connsiteY207" fmla="*/ 4421808 h 5818632"/>
              <a:gd name="connsiteX208" fmla="*/ 501234 w 4833822"/>
              <a:gd name="connsiteY208" fmla="*/ 4479150 h 5818632"/>
              <a:gd name="connsiteX209" fmla="*/ 554990 w 4833822"/>
              <a:gd name="connsiteY209" fmla="*/ 4425395 h 5818632"/>
              <a:gd name="connsiteX210" fmla="*/ 465399 w 4833822"/>
              <a:gd name="connsiteY210" fmla="*/ 4221119 h 5818632"/>
              <a:gd name="connsiteX211" fmla="*/ 4325169 w 4833822"/>
              <a:gd name="connsiteY211" fmla="*/ 4140222 h 5818632"/>
              <a:gd name="connsiteX212" fmla="*/ 3959602 w 4833822"/>
              <a:gd name="connsiteY212" fmla="*/ 4346550 h 5818632"/>
              <a:gd name="connsiteX213" fmla="*/ 4360985 w 4833822"/>
              <a:gd name="connsiteY213" fmla="*/ 4256954 h 5818632"/>
              <a:gd name="connsiteX214" fmla="*/ 4278558 w 4833822"/>
              <a:gd name="connsiteY214" fmla="*/ 4368052 h 5818632"/>
              <a:gd name="connsiteX215" fmla="*/ 4454163 w 4833822"/>
              <a:gd name="connsiteY215" fmla="*/ 4321461 h 5818632"/>
              <a:gd name="connsiteX216" fmla="*/ 4368153 w 4833822"/>
              <a:gd name="connsiteY216" fmla="*/ 4145856 h 5818632"/>
              <a:gd name="connsiteX217" fmla="*/ 4325169 w 4833822"/>
              <a:gd name="connsiteY217" fmla="*/ 4140222 h 5818632"/>
              <a:gd name="connsiteX218" fmla="*/ 4156709 w 4833822"/>
              <a:gd name="connsiteY218" fmla="*/ 4106434 h 5818632"/>
              <a:gd name="connsiteX219" fmla="*/ 3748157 w 4833822"/>
              <a:gd name="connsiteY219" fmla="*/ 4188860 h 5818632"/>
              <a:gd name="connsiteX220" fmla="*/ 3529543 w 4833822"/>
              <a:gd name="connsiteY220" fmla="*/ 4310709 h 5818632"/>
              <a:gd name="connsiteX221" fmla="*/ 3805494 w 4833822"/>
              <a:gd name="connsiteY221" fmla="*/ 4213950 h 5818632"/>
              <a:gd name="connsiteX222" fmla="*/ 4156709 w 4833822"/>
              <a:gd name="connsiteY222" fmla="*/ 4106434 h 5818632"/>
              <a:gd name="connsiteX223" fmla="*/ 399937 w 4833822"/>
              <a:gd name="connsiteY223" fmla="*/ 4062646 h 5818632"/>
              <a:gd name="connsiteX224" fmla="*/ 210944 w 4833822"/>
              <a:gd name="connsiteY224" fmla="*/ 4142274 h 5818632"/>
              <a:gd name="connsiteX225" fmla="*/ 124936 w 4833822"/>
              <a:gd name="connsiteY225" fmla="*/ 4285625 h 5818632"/>
              <a:gd name="connsiteX226" fmla="*/ 275451 w 4833822"/>
              <a:gd name="connsiteY226" fmla="*/ 4278456 h 5818632"/>
              <a:gd name="connsiteX227" fmla="*/ 304127 w 4833822"/>
              <a:gd name="connsiteY227" fmla="*/ 4296376 h 5818632"/>
              <a:gd name="connsiteX228" fmla="*/ 271869 w 4833822"/>
              <a:gd name="connsiteY228" fmla="*/ 4532906 h 5818632"/>
              <a:gd name="connsiteX229" fmla="*/ 311291 w 4833822"/>
              <a:gd name="connsiteY229" fmla="*/ 4375221 h 5818632"/>
              <a:gd name="connsiteX230" fmla="*/ 243203 w 4833822"/>
              <a:gd name="connsiteY230" fmla="*/ 4167358 h 5818632"/>
              <a:gd name="connsiteX231" fmla="*/ 1214409 w 4833822"/>
              <a:gd name="connsiteY231" fmla="*/ 4145856 h 5818632"/>
              <a:gd name="connsiteX232" fmla="*/ 465399 w 4833822"/>
              <a:gd name="connsiteY232" fmla="*/ 4063429 h 5818632"/>
              <a:gd name="connsiteX233" fmla="*/ 399937 w 4833822"/>
              <a:gd name="connsiteY233" fmla="*/ 4062646 h 5818632"/>
              <a:gd name="connsiteX234" fmla="*/ 2524908 w 4833822"/>
              <a:gd name="connsiteY234" fmla="*/ 2928347 h 5818632"/>
              <a:gd name="connsiteX235" fmla="*/ 2732856 w 4833822"/>
              <a:gd name="connsiteY235" fmla="*/ 3570266 h 5818632"/>
              <a:gd name="connsiteX236" fmla="*/ 2775802 w 4833822"/>
              <a:gd name="connsiteY236" fmla="*/ 3640335 h 5818632"/>
              <a:gd name="connsiteX237" fmla="*/ 2823267 w 4833822"/>
              <a:gd name="connsiteY237" fmla="*/ 3563485 h 5818632"/>
              <a:gd name="connsiteX238" fmla="*/ 2879774 w 4833822"/>
              <a:gd name="connsiteY238" fmla="*/ 3353279 h 5818632"/>
              <a:gd name="connsiteX239" fmla="*/ 2920458 w 4833822"/>
              <a:gd name="connsiteY239" fmla="*/ 3886704 h 5818632"/>
              <a:gd name="connsiteX240" fmla="*/ 3132925 w 4833822"/>
              <a:gd name="connsiteY240" fmla="*/ 3827937 h 5818632"/>
              <a:gd name="connsiteX241" fmla="*/ 2879774 w 4833822"/>
              <a:gd name="connsiteY241" fmla="*/ 4203145 h 5818632"/>
              <a:gd name="connsiteX242" fmla="*/ 2131619 w 4833822"/>
              <a:gd name="connsiteY242" fmla="*/ 4151159 h 5818632"/>
              <a:gd name="connsiteX243" fmla="*/ 1894289 w 4833822"/>
              <a:gd name="connsiteY243" fmla="*/ 3800815 h 5818632"/>
              <a:gd name="connsiteX244" fmla="*/ 2075111 w 4833822"/>
              <a:gd name="connsiteY244" fmla="*/ 3888966 h 5818632"/>
              <a:gd name="connsiteX245" fmla="*/ 2086414 w 4833822"/>
              <a:gd name="connsiteY245" fmla="*/ 3373621 h 5818632"/>
              <a:gd name="connsiteX246" fmla="*/ 2163263 w 4833822"/>
              <a:gd name="connsiteY246" fmla="*/ 3518280 h 5818632"/>
              <a:gd name="connsiteX247" fmla="*/ 2224289 w 4833822"/>
              <a:gd name="connsiteY247" fmla="*/ 3563485 h 5818632"/>
              <a:gd name="connsiteX248" fmla="*/ 2242372 w 4833822"/>
              <a:gd name="connsiteY248" fmla="*/ 3500197 h 5818632"/>
              <a:gd name="connsiteX249" fmla="*/ 2524908 w 4833822"/>
              <a:gd name="connsiteY249" fmla="*/ 2928347 h 5818632"/>
              <a:gd name="connsiteX250" fmla="*/ 2540406 w 4833822"/>
              <a:gd name="connsiteY250" fmla="*/ 2121006 h 5818632"/>
              <a:gd name="connsiteX251" fmla="*/ 2092432 w 4833822"/>
              <a:gd name="connsiteY251" fmla="*/ 3027703 h 5818632"/>
              <a:gd name="connsiteX252" fmla="*/ 2063761 w 4833822"/>
              <a:gd name="connsiteY252" fmla="*/ 3128050 h 5818632"/>
              <a:gd name="connsiteX253" fmla="*/ 1967001 w 4833822"/>
              <a:gd name="connsiteY253" fmla="*/ 3056374 h 5818632"/>
              <a:gd name="connsiteX254" fmla="*/ 1845152 w 4833822"/>
              <a:gd name="connsiteY254" fmla="*/ 2827010 h 5818632"/>
              <a:gd name="connsiteX255" fmla="*/ 1827232 w 4833822"/>
              <a:gd name="connsiteY255" fmla="*/ 3644117 h 5818632"/>
              <a:gd name="connsiteX256" fmla="*/ 1540529 w 4833822"/>
              <a:gd name="connsiteY256" fmla="*/ 3504348 h 5818632"/>
              <a:gd name="connsiteX257" fmla="*/ 1916828 w 4833822"/>
              <a:gd name="connsiteY257" fmla="*/ 4059837 h 5818632"/>
              <a:gd name="connsiteX258" fmla="*/ 3103066 w 4833822"/>
              <a:gd name="connsiteY258" fmla="*/ 4142264 h 5818632"/>
              <a:gd name="connsiteX259" fmla="*/ 3504448 w 4833822"/>
              <a:gd name="connsiteY259" fmla="*/ 3547352 h 5818632"/>
              <a:gd name="connsiteX260" fmla="*/ 3167572 w 4833822"/>
              <a:gd name="connsiteY260" fmla="*/ 3640530 h 5818632"/>
              <a:gd name="connsiteX261" fmla="*/ 3103066 w 4833822"/>
              <a:gd name="connsiteY261" fmla="*/ 2794756 h 5818632"/>
              <a:gd name="connsiteX262" fmla="*/ 3013470 w 4833822"/>
              <a:gd name="connsiteY262" fmla="*/ 3128050 h 5818632"/>
              <a:gd name="connsiteX263" fmla="*/ 2938212 w 4833822"/>
              <a:gd name="connsiteY263" fmla="*/ 3249899 h 5818632"/>
              <a:gd name="connsiteX264" fmla="*/ 2870119 w 4833822"/>
              <a:gd name="connsiteY264" fmla="*/ 3138801 h 5818632"/>
              <a:gd name="connsiteX265" fmla="*/ 2540406 w 4833822"/>
              <a:gd name="connsiteY265" fmla="*/ 2121006 h 5818632"/>
              <a:gd name="connsiteX266" fmla="*/ 357884 w 4833822"/>
              <a:gd name="connsiteY266" fmla="*/ 2049335 h 5818632"/>
              <a:gd name="connsiteX267" fmla="*/ 422396 w 4833822"/>
              <a:gd name="connsiteY267" fmla="*/ 2131762 h 5818632"/>
              <a:gd name="connsiteX268" fmla="*/ 522738 w 4833822"/>
              <a:gd name="connsiteY268" fmla="*/ 2633493 h 5818632"/>
              <a:gd name="connsiteX269" fmla="*/ 490485 w 4833822"/>
              <a:gd name="connsiteY269" fmla="*/ 2773263 h 5818632"/>
              <a:gd name="connsiteX270" fmla="*/ 386555 w 4833822"/>
              <a:gd name="connsiteY270" fmla="*/ 2672916 h 5818632"/>
              <a:gd name="connsiteX271" fmla="*/ 286208 w 4833822"/>
              <a:gd name="connsiteY271" fmla="*/ 2131762 h 5818632"/>
              <a:gd name="connsiteX272" fmla="*/ 357884 w 4833822"/>
              <a:gd name="connsiteY272" fmla="*/ 2049335 h 5818632"/>
              <a:gd name="connsiteX273" fmla="*/ 4036204 w 4833822"/>
              <a:gd name="connsiteY273" fmla="*/ 631944 h 5818632"/>
              <a:gd name="connsiteX274" fmla="*/ 4110123 w 4833822"/>
              <a:gd name="connsiteY274" fmla="*/ 694659 h 5818632"/>
              <a:gd name="connsiteX275" fmla="*/ 4063531 w 4833822"/>
              <a:gd name="connsiteY275" fmla="*/ 1504603 h 5818632"/>
              <a:gd name="connsiteX276" fmla="*/ 3938100 w 4833822"/>
              <a:gd name="connsiteY276" fmla="*/ 1192809 h 5818632"/>
              <a:gd name="connsiteX277" fmla="*/ 3970353 w 4833822"/>
              <a:gd name="connsiteY277" fmla="*/ 698246 h 5818632"/>
              <a:gd name="connsiteX278" fmla="*/ 4036204 w 4833822"/>
              <a:gd name="connsiteY278" fmla="*/ 631944 h 5818632"/>
              <a:gd name="connsiteX279" fmla="*/ 915320 w 4833822"/>
              <a:gd name="connsiteY279" fmla="*/ 373515 h 5818632"/>
              <a:gd name="connsiteX280" fmla="*/ 1020430 w 4833822"/>
              <a:gd name="connsiteY280" fmla="*/ 1054277 h 5818632"/>
              <a:gd name="connsiteX281" fmla="*/ 811383 w 4833822"/>
              <a:gd name="connsiteY281" fmla="*/ 1014691 h 5818632"/>
              <a:gd name="connsiteX282" fmla="*/ 915320 w 4833822"/>
              <a:gd name="connsiteY282" fmla="*/ 373515 h 5818632"/>
              <a:gd name="connsiteX283" fmla="*/ 2546201 w 4833822"/>
              <a:gd name="connsiteY283" fmla="*/ 277862 h 5818632"/>
              <a:gd name="connsiteX284" fmla="*/ 3067317 w 4833822"/>
              <a:gd name="connsiteY284" fmla="*/ 772436 h 5818632"/>
              <a:gd name="connsiteX285" fmla="*/ 3113822 w 4833822"/>
              <a:gd name="connsiteY285" fmla="*/ 1475927 h 5818632"/>
              <a:gd name="connsiteX286" fmla="*/ 3282263 w 4833822"/>
              <a:gd name="connsiteY286" fmla="*/ 795005 h 5818632"/>
              <a:gd name="connsiteX287" fmla="*/ 3257173 w 4833822"/>
              <a:gd name="connsiteY287" fmla="*/ 655236 h 5818632"/>
              <a:gd name="connsiteX288" fmla="*/ 3278681 w 4833822"/>
              <a:gd name="connsiteY288" fmla="*/ 565640 h 5818632"/>
              <a:gd name="connsiteX289" fmla="*/ 3361107 w 4833822"/>
              <a:gd name="connsiteY289" fmla="*/ 622983 h 5818632"/>
              <a:gd name="connsiteX290" fmla="*/ 3884339 w 4833822"/>
              <a:gd name="connsiteY290" fmla="*/ 1934653 h 5818632"/>
              <a:gd name="connsiteX291" fmla="*/ 3776823 w 4833822"/>
              <a:gd name="connsiteY291" fmla="*/ 2554648 h 5818632"/>
              <a:gd name="connsiteX292" fmla="*/ 4002606 w 4833822"/>
              <a:gd name="connsiteY292" fmla="*/ 2336039 h 5818632"/>
              <a:gd name="connsiteX293" fmla="*/ 4059943 w 4833822"/>
              <a:gd name="connsiteY293" fmla="*/ 2271528 h 5818632"/>
              <a:gd name="connsiteX294" fmla="*/ 4117286 w 4833822"/>
              <a:gd name="connsiteY294" fmla="*/ 2346790 h 5818632"/>
              <a:gd name="connsiteX295" fmla="*/ 4131625 w 4833822"/>
              <a:gd name="connsiteY295" fmla="*/ 3160312 h 5818632"/>
              <a:gd name="connsiteX296" fmla="*/ 3755321 w 4833822"/>
              <a:gd name="connsiteY296" fmla="*/ 3991754 h 5818632"/>
              <a:gd name="connsiteX297" fmla="*/ 3723067 w 4833822"/>
              <a:gd name="connsiteY297" fmla="*/ 4067011 h 5818632"/>
              <a:gd name="connsiteX298" fmla="*/ 4099366 w 4833822"/>
              <a:gd name="connsiteY298" fmla="*/ 4006087 h 5818632"/>
              <a:gd name="connsiteX299" fmla="*/ 4550927 w 4833822"/>
              <a:gd name="connsiteY299" fmla="*/ 4357301 h 5818632"/>
              <a:gd name="connsiteX300" fmla="*/ 4604683 w 4833822"/>
              <a:gd name="connsiteY300" fmla="*/ 4457648 h 5818632"/>
              <a:gd name="connsiteX301" fmla="*/ 4576011 w 4833822"/>
              <a:gd name="connsiteY301" fmla="*/ 5299841 h 5818632"/>
              <a:gd name="connsiteX302" fmla="*/ 4432660 w 4833822"/>
              <a:gd name="connsiteY302" fmla="*/ 5360765 h 5818632"/>
              <a:gd name="connsiteX303" fmla="*/ 3999019 w 4833822"/>
              <a:gd name="connsiteY303" fmla="*/ 5593712 h 5818632"/>
              <a:gd name="connsiteX304" fmla="*/ 3192667 w 4833822"/>
              <a:gd name="connsiteY304" fmla="*/ 5525619 h 5818632"/>
              <a:gd name="connsiteX305" fmla="*/ 2662265 w 4833822"/>
              <a:gd name="connsiteY305" fmla="*/ 4894871 h 5818632"/>
              <a:gd name="connsiteX306" fmla="*/ 2680186 w 4833822"/>
              <a:gd name="connsiteY306" fmla="*/ 5213827 h 5818632"/>
              <a:gd name="connsiteX307" fmla="*/ 2655096 w 4833822"/>
              <a:gd name="connsiteY307" fmla="*/ 5525619 h 5818632"/>
              <a:gd name="connsiteX308" fmla="*/ 2063771 w 4833822"/>
              <a:gd name="connsiteY308" fmla="*/ 5812321 h 5818632"/>
              <a:gd name="connsiteX309" fmla="*/ 1827242 w 4833822"/>
              <a:gd name="connsiteY309" fmla="*/ 5762148 h 5818632"/>
              <a:gd name="connsiteX310" fmla="*/ 1594295 w 4833822"/>
              <a:gd name="connsiteY310" fmla="*/ 5220996 h 5818632"/>
              <a:gd name="connsiteX311" fmla="*/ 1952673 w 4833822"/>
              <a:gd name="connsiteY311" fmla="*/ 4687008 h 5818632"/>
              <a:gd name="connsiteX312" fmla="*/ 2020761 w 4833822"/>
              <a:gd name="connsiteY312" fmla="*/ 4554408 h 5818632"/>
              <a:gd name="connsiteX313" fmla="*/ 1841575 w 4833822"/>
              <a:gd name="connsiteY313" fmla="*/ 4697759 h 5818632"/>
              <a:gd name="connsiteX314" fmla="*/ 884697 w 4833822"/>
              <a:gd name="connsiteY314" fmla="*/ 5443192 h 5818632"/>
              <a:gd name="connsiteX315" fmla="*/ 547826 w 4833822"/>
              <a:gd name="connsiteY315" fmla="*/ 5475445 h 5818632"/>
              <a:gd name="connsiteX316" fmla="*/ 357883 w 4833822"/>
              <a:gd name="connsiteY316" fmla="*/ 5418108 h 5818632"/>
              <a:gd name="connsiteX317" fmla="*/ 89095 w 4833822"/>
              <a:gd name="connsiteY317" fmla="*/ 4991631 h 5818632"/>
              <a:gd name="connsiteX318" fmla="*/ 46091 w 4833822"/>
              <a:gd name="connsiteY318" fmla="*/ 4640422 h 5818632"/>
              <a:gd name="connsiteX319" fmla="*/ 440310 w 4833822"/>
              <a:gd name="connsiteY319" fmla="*/ 3991754 h 5818632"/>
              <a:gd name="connsiteX320" fmla="*/ 1020884 w 4833822"/>
              <a:gd name="connsiteY320" fmla="*/ 4041927 h 5818632"/>
              <a:gd name="connsiteX321" fmla="*/ 798688 w 4833822"/>
              <a:gd name="connsiteY321" fmla="*/ 3869905 h 5818632"/>
              <a:gd name="connsiteX322" fmla="*/ 766435 w 4833822"/>
              <a:gd name="connsiteY322" fmla="*/ 3812562 h 5818632"/>
              <a:gd name="connsiteX323" fmla="*/ 838110 w 4833822"/>
              <a:gd name="connsiteY323" fmla="*/ 3791060 h 5818632"/>
              <a:gd name="connsiteX324" fmla="*/ 1060306 w 4833822"/>
              <a:gd name="connsiteY324" fmla="*/ 3884238 h 5818632"/>
              <a:gd name="connsiteX325" fmla="*/ 777186 w 4833822"/>
              <a:gd name="connsiteY325" fmla="*/ 3386090 h 5818632"/>
              <a:gd name="connsiteX326" fmla="*/ 723430 w 4833822"/>
              <a:gd name="connsiteY326" fmla="*/ 2852107 h 5818632"/>
              <a:gd name="connsiteX327" fmla="*/ 727012 w 4833822"/>
              <a:gd name="connsiteY327" fmla="*/ 2153266 h 5818632"/>
              <a:gd name="connsiteX328" fmla="*/ 762853 w 4833822"/>
              <a:gd name="connsiteY328" fmla="*/ 2020666 h 5818632"/>
              <a:gd name="connsiteX329" fmla="*/ 1017302 w 4833822"/>
              <a:gd name="connsiteY329" fmla="*/ 2321701 h 5818632"/>
              <a:gd name="connsiteX330" fmla="*/ 1139151 w 4833822"/>
              <a:gd name="connsiteY330" fmla="*/ 2361123 h 5818632"/>
              <a:gd name="connsiteX331" fmla="*/ 1110480 w 4833822"/>
              <a:gd name="connsiteY331" fmla="*/ 2250025 h 5818632"/>
              <a:gd name="connsiteX332" fmla="*/ 1135564 w 4833822"/>
              <a:gd name="connsiteY332" fmla="*/ 1361247 h 5818632"/>
              <a:gd name="connsiteX333" fmla="*/ 1493942 w 4833822"/>
              <a:gd name="connsiteY333" fmla="*/ 701827 h 5818632"/>
              <a:gd name="connsiteX334" fmla="*/ 1547703 w 4833822"/>
              <a:gd name="connsiteY334" fmla="*/ 648072 h 5818632"/>
              <a:gd name="connsiteX335" fmla="*/ 1597877 w 4833822"/>
              <a:gd name="connsiteY335" fmla="*/ 741250 h 5818632"/>
              <a:gd name="connsiteX336" fmla="*/ 2070940 w 4833822"/>
              <a:gd name="connsiteY336" fmla="*/ 1515349 h 5818632"/>
              <a:gd name="connsiteX337" fmla="*/ 1926239 w 4833822"/>
              <a:gd name="connsiteY337" fmla="*/ 776522 h 5818632"/>
              <a:gd name="connsiteX338" fmla="*/ 2257661 w 4833822"/>
              <a:gd name="connsiteY338" fmla="*/ 96019 h 5818632"/>
              <a:gd name="connsiteX339" fmla="*/ 2546201 w 4833822"/>
              <a:gd name="connsiteY339" fmla="*/ 277862 h 5818632"/>
              <a:gd name="connsiteX0" fmla="*/ 2144854 w 4833822"/>
              <a:gd name="connsiteY0" fmla="*/ 5283657 h 5657306"/>
              <a:gd name="connsiteX1" fmla="*/ 2053020 w 4833822"/>
              <a:gd name="connsiteY1" fmla="*/ 5292617 h 5657306"/>
              <a:gd name="connsiteX2" fmla="*/ 1959837 w 4833822"/>
              <a:gd name="connsiteY2" fmla="*/ 5367875 h 5657306"/>
              <a:gd name="connsiteX3" fmla="*/ 2045851 w 4833822"/>
              <a:gd name="connsiteY3" fmla="*/ 5486142 h 5657306"/>
              <a:gd name="connsiteX4" fmla="*/ 2042269 w 4833822"/>
              <a:gd name="connsiteY4" fmla="*/ 5389377 h 5657306"/>
              <a:gd name="connsiteX5" fmla="*/ 2106775 w 4833822"/>
              <a:gd name="connsiteY5" fmla="*/ 5324870 h 5657306"/>
              <a:gd name="connsiteX6" fmla="*/ 2128277 w 4833822"/>
              <a:gd name="connsiteY6" fmla="*/ 5396546 h 5657306"/>
              <a:gd name="connsiteX7" fmla="*/ 2164118 w 4833822"/>
              <a:gd name="connsiteY7" fmla="*/ 5446719 h 5657306"/>
              <a:gd name="connsiteX8" fmla="*/ 2232206 w 4833822"/>
              <a:gd name="connsiteY8" fmla="*/ 5410884 h 5657306"/>
              <a:gd name="connsiteX9" fmla="*/ 2228624 w 4833822"/>
              <a:gd name="connsiteY9" fmla="*/ 5317701 h 5657306"/>
              <a:gd name="connsiteX10" fmla="*/ 2144854 w 4833822"/>
              <a:gd name="connsiteY10" fmla="*/ 5283657 h 5657306"/>
              <a:gd name="connsiteX11" fmla="*/ 2508163 w 4833822"/>
              <a:gd name="connsiteY11" fmla="*/ 5253195 h 5657306"/>
              <a:gd name="connsiteX12" fmla="*/ 2407811 w 4833822"/>
              <a:gd name="connsiteY12" fmla="*/ 5561405 h 5657306"/>
              <a:gd name="connsiteX13" fmla="*/ 2508163 w 4833822"/>
              <a:gd name="connsiteY13" fmla="*/ 5253195 h 5657306"/>
              <a:gd name="connsiteX14" fmla="*/ 2215080 w 4833822"/>
              <a:gd name="connsiteY14" fmla="*/ 5168660 h 5657306"/>
              <a:gd name="connsiteX15" fmla="*/ 2171282 w 4833822"/>
              <a:gd name="connsiteY15" fmla="*/ 5174350 h 5657306"/>
              <a:gd name="connsiteX16" fmla="*/ 2350473 w 4833822"/>
              <a:gd name="connsiteY16" fmla="*/ 5453889 h 5657306"/>
              <a:gd name="connsiteX17" fmla="*/ 2393478 w 4833822"/>
              <a:gd name="connsiteY17" fmla="*/ 5271115 h 5657306"/>
              <a:gd name="connsiteX18" fmla="*/ 2252871 w 4833822"/>
              <a:gd name="connsiteY18" fmla="*/ 5169815 h 5657306"/>
              <a:gd name="connsiteX19" fmla="*/ 2215080 w 4833822"/>
              <a:gd name="connsiteY19" fmla="*/ 5168660 h 5657306"/>
              <a:gd name="connsiteX20" fmla="*/ 3767359 w 4833822"/>
              <a:gd name="connsiteY20" fmla="*/ 5049702 h 5657306"/>
              <a:gd name="connsiteX21" fmla="*/ 3913003 w 4833822"/>
              <a:gd name="connsiteY21" fmla="*/ 5131345 h 5657306"/>
              <a:gd name="connsiteX22" fmla="*/ 3930923 w 4833822"/>
              <a:gd name="connsiteY22" fmla="*/ 5156434 h 5657306"/>
              <a:gd name="connsiteX23" fmla="*/ 3923759 w 4833822"/>
              <a:gd name="connsiteY23" fmla="*/ 5181519 h 5657306"/>
              <a:gd name="connsiteX24" fmla="*/ 3672890 w 4833822"/>
              <a:gd name="connsiteY24" fmla="*/ 5163598 h 5657306"/>
              <a:gd name="connsiteX25" fmla="*/ 3672890 w 4833822"/>
              <a:gd name="connsiteY25" fmla="*/ 5095509 h 5657306"/>
              <a:gd name="connsiteX26" fmla="*/ 3708731 w 4833822"/>
              <a:gd name="connsiteY26" fmla="*/ 5070420 h 5657306"/>
              <a:gd name="connsiteX27" fmla="*/ 3767359 w 4833822"/>
              <a:gd name="connsiteY27" fmla="*/ 5049702 h 5657306"/>
              <a:gd name="connsiteX28" fmla="*/ 3779366 w 4833822"/>
              <a:gd name="connsiteY28" fmla="*/ 5009891 h 5657306"/>
              <a:gd name="connsiteX29" fmla="*/ 3637059 w 4833822"/>
              <a:gd name="connsiteY29" fmla="*/ 5034586 h 5657306"/>
              <a:gd name="connsiteX30" fmla="*/ 3497289 w 4833822"/>
              <a:gd name="connsiteY30" fmla="*/ 5217354 h 5657306"/>
              <a:gd name="connsiteX31" fmla="*/ 3615557 w 4833822"/>
              <a:gd name="connsiteY31" fmla="*/ 5160017 h 5657306"/>
              <a:gd name="connsiteX32" fmla="*/ 3852086 w 4833822"/>
              <a:gd name="connsiteY32" fmla="*/ 5317701 h 5657306"/>
              <a:gd name="connsiteX33" fmla="*/ 3952433 w 4833822"/>
              <a:gd name="connsiteY33" fmla="*/ 5145679 h 5657306"/>
              <a:gd name="connsiteX34" fmla="*/ 3945496 w 4833822"/>
              <a:gd name="connsiteY34" fmla="*/ 5128874 h 5657306"/>
              <a:gd name="connsiteX35" fmla="*/ 3938093 w 4833822"/>
              <a:gd name="connsiteY35" fmla="*/ 5128874 h 5657306"/>
              <a:gd name="connsiteX36" fmla="*/ 3927341 w 4833822"/>
              <a:gd name="connsiteY36" fmla="*/ 5128874 h 5657306"/>
              <a:gd name="connsiteX37" fmla="*/ 3909418 w 4833822"/>
              <a:gd name="connsiteY37" fmla="*/ 5124167 h 5657306"/>
              <a:gd name="connsiteX38" fmla="*/ 3920171 w 4833822"/>
              <a:gd name="connsiteY38" fmla="*/ 5124167 h 5657306"/>
              <a:gd name="connsiteX39" fmla="*/ 3945252 w 4833822"/>
              <a:gd name="connsiteY39" fmla="*/ 5128284 h 5657306"/>
              <a:gd name="connsiteX40" fmla="*/ 3928739 w 4833822"/>
              <a:gd name="connsiteY40" fmla="*/ 5088284 h 5657306"/>
              <a:gd name="connsiteX41" fmla="*/ 3822967 w 4833822"/>
              <a:gd name="connsiteY41" fmla="*/ 5012186 h 5657306"/>
              <a:gd name="connsiteX42" fmla="*/ 3779366 w 4833822"/>
              <a:gd name="connsiteY42" fmla="*/ 5009891 h 5657306"/>
              <a:gd name="connsiteX43" fmla="*/ 4196131 w 4833822"/>
              <a:gd name="connsiteY43" fmla="*/ 4866145 h 5657306"/>
              <a:gd name="connsiteX44" fmla="*/ 4235548 w 4833822"/>
              <a:gd name="connsiteY44" fmla="*/ 5095510 h 5657306"/>
              <a:gd name="connsiteX45" fmla="*/ 4454163 w 4833822"/>
              <a:gd name="connsiteY45" fmla="*/ 5099092 h 5657306"/>
              <a:gd name="connsiteX46" fmla="*/ 4196131 w 4833822"/>
              <a:gd name="connsiteY46" fmla="*/ 4866145 h 5657306"/>
              <a:gd name="connsiteX47" fmla="*/ 1174995 w 4833822"/>
              <a:gd name="connsiteY47" fmla="*/ 4550767 h 5657306"/>
              <a:gd name="connsiteX48" fmla="*/ 1250253 w 4833822"/>
              <a:gd name="connsiteY48" fmla="*/ 4597359 h 5657306"/>
              <a:gd name="connsiteX49" fmla="*/ 1035224 w 4833822"/>
              <a:gd name="connsiteY49" fmla="*/ 4708452 h 5657306"/>
              <a:gd name="connsiteX50" fmla="*/ 981463 w 4833822"/>
              <a:gd name="connsiteY50" fmla="*/ 4683368 h 5657306"/>
              <a:gd name="connsiteX51" fmla="*/ 1174995 w 4833822"/>
              <a:gd name="connsiteY51" fmla="*/ 4550767 h 5657306"/>
              <a:gd name="connsiteX52" fmla="*/ 3960412 w 4833822"/>
              <a:gd name="connsiteY52" fmla="*/ 4521492 h 5657306"/>
              <a:gd name="connsiteX53" fmla="*/ 4095776 w 4833822"/>
              <a:gd name="connsiteY53" fmla="*/ 4579437 h 5657306"/>
              <a:gd name="connsiteX54" fmla="*/ 4052767 w 4833822"/>
              <a:gd name="connsiteY54" fmla="*/ 4608107 h 5657306"/>
              <a:gd name="connsiteX55" fmla="*/ 3852081 w 4833822"/>
              <a:gd name="connsiteY55" fmla="*/ 4575856 h 5657306"/>
              <a:gd name="connsiteX56" fmla="*/ 3859245 w 4833822"/>
              <a:gd name="connsiteY56" fmla="*/ 4540017 h 5657306"/>
              <a:gd name="connsiteX57" fmla="*/ 3917370 w 4833822"/>
              <a:gd name="connsiteY57" fmla="*/ 4522492 h 5657306"/>
              <a:gd name="connsiteX58" fmla="*/ 3960412 w 4833822"/>
              <a:gd name="connsiteY58" fmla="*/ 4521492 h 5657306"/>
              <a:gd name="connsiteX59" fmla="*/ 2177948 w 4833822"/>
              <a:gd name="connsiteY59" fmla="*/ 4427242 h 5657306"/>
              <a:gd name="connsiteX60" fmla="*/ 2146198 w 4833822"/>
              <a:gd name="connsiteY60" fmla="*/ 4450424 h 5657306"/>
              <a:gd name="connsiteX61" fmla="*/ 1680303 w 4833822"/>
              <a:gd name="connsiteY61" fmla="*/ 5149266 h 5657306"/>
              <a:gd name="connsiteX62" fmla="*/ 1762730 w 4833822"/>
              <a:gd name="connsiteY62" fmla="*/ 5511226 h 5657306"/>
              <a:gd name="connsiteX63" fmla="*/ 1802152 w 4833822"/>
              <a:gd name="connsiteY63" fmla="*/ 5231693 h 5657306"/>
              <a:gd name="connsiteX64" fmla="*/ 2081691 w 4833822"/>
              <a:gd name="connsiteY64" fmla="*/ 5074003 h 5657306"/>
              <a:gd name="connsiteX65" fmla="*/ 1845157 w 4833822"/>
              <a:gd name="connsiteY65" fmla="*/ 5156430 h 5657306"/>
              <a:gd name="connsiteX66" fmla="*/ 1744810 w 4833822"/>
              <a:gd name="connsiteY66" fmla="*/ 5127764 h 5657306"/>
              <a:gd name="connsiteX67" fmla="*/ 2060189 w 4833822"/>
              <a:gd name="connsiteY67" fmla="*/ 4973661 h 5657306"/>
              <a:gd name="connsiteX68" fmla="*/ 2178451 w 4833822"/>
              <a:gd name="connsiteY68" fmla="*/ 4912731 h 5657306"/>
              <a:gd name="connsiteX69" fmla="*/ 2293136 w 4833822"/>
              <a:gd name="connsiteY69" fmla="*/ 4446842 h 5657306"/>
              <a:gd name="connsiteX70" fmla="*/ 1999259 w 4833822"/>
              <a:gd name="connsiteY70" fmla="*/ 4862563 h 5657306"/>
              <a:gd name="connsiteX71" fmla="*/ 2196371 w 4833822"/>
              <a:gd name="connsiteY71" fmla="*/ 4432504 h 5657306"/>
              <a:gd name="connsiteX72" fmla="*/ 2177948 w 4833822"/>
              <a:gd name="connsiteY72" fmla="*/ 4427242 h 5657306"/>
              <a:gd name="connsiteX73" fmla="*/ 2511745 w 4833822"/>
              <a:gd name="connsiteY73" fmla="*/ 4414589 h 5657306"/>
              <a:gd name="connsiteX74" fmla="*/ 2482010 w 4833822"/>
              <a:gd name="connsiteY74" fmla="*/ 4642885 h 5657306"/>
              <a:gd name="connsiteX75" fmla="*/ 2486655 w 4833822"/>
              <a:gd name="connsiteY75" fmla="*/ 4708450 h 5657306"/>
              <a:gd name="connsiteX76" fmla="*/ 2514429 w 4833822"/>
              <a:gd name="connsiteY76" fmla="*/ 4724129 h 5657306"/>
              <a:gd name="connsiteX77" fmla="*/ 2526077 w 4833822"/>
              <a:gd name="connsiteY77" fmla="*/ 4747875 h 5657306"/>
              <a:gd name="connsiteX78" fmla="*/ 2486655 w 4833822"/>
              <a:gd name="connsiteY78" fmla="*/ 4708453 h 5657306"/>
              <a:gd name="connsiteX79" fmla="*/ 2486655 w 4833822"/>
              <a:gd name="connsiteY79" fmla="*/ 4708456 h 5657306"/>
              <a:gd name="connsiteX80" fmla="*/ 2440069 w 4833822"/>
              <a:gd name="connsiteY80" fmla="*/ 4984412 h 5657306"/>
              <a:gd name="connsiteX81" fmla="*/ 2375563 w 4833822"/>
              <a:gd name="connsiteY81" fmla="*/ 4547184 h 5657306"/>
              <a:gd name="connsiteX82" fmla="*/ 2296718 w 4833822"/>
              <a:gd name="connsiteY82" fmla="*/ 4916319 h 5657306"/>
              <a:gd name="connsiteX83" fmla="*/ 2429318 w 4833822"/>
              <a:gd name="connsiteY83" fmla="*/ 5038168 h 5657306"/>
              <a:gd name="connsiteX84" fmla="*/ 2493825 w 4833822"/>
              <a:gd name="connsiteY84" fmla="*/ 4937821 h 5657306"/>
              <a:gd name="connsiteX85" fmla="*/ 2529665 w 4833822"/>
              <a:gd name="connsiteY85" fmla="*/ 4747878 h 5657306"/>
              <a:gd name="connsiteX86" fmla="*/ 2511745 w 4833822"/>
              <a:gd name="connsiteY86" fmla="*/ 4414589 h 5657306"/>
              <a:gd name="connsiteX87" fmla="*/ 2808528 w 4833822"/>
              <a:gd name="connsiteY87" fmla="*/ 4412123 h 5657306"/>
              <a:gd name="connsiteX88" fmla="*/ 2784115 w 4833822"/>
              <a:gd name="connsiteY88" fmla="*/ 4425340 h 5657306"/>
              <a:gd name="connsiteX89" fmla="*/ 2798448 w 4833822"/>
              <a:gd name="connsiteY89" fmla="*/ 4500598 h 5657306"/>
              <a:gd name="connsiteX90" fmla="*/ 2880875 w 4833822"/>
              <a:gd name="connsiteY90" fmla="*/ 4615278 h 5657306"/>
              <a:gd name="connsiteX91" fmla="*/ 3142493 w 4833822"/>
              <a:gd name="connsiteY91" fmla="*/ 4944990 h 5657306"/>
              <a:gd name="connsiteX92" fmla="*/ 2891625 w 4833822"/>
              <a:gd name="connsiteY92" fmla="*/ 4780131 h 5657306"/>
              <a:gd name="connsiteX93" fmla="*/ 2683768 w 4833822"/>
              <a:gd name="connsiteY93" fmla="*/ 4536433 h 5657306"/>
              <a:gd name="connsiteX94" fmla="*/ 2651515 w 4833822"/>
              <a:gd name="connsiteY94" fmla="*/ 4561522 h 5657306"/>
              <a:gd name="connsiteX95" fmla="*/ 2866541 w 4833822"/>
              <a:gd name="connsiteY95" fmla="*/ 4805221 h 5657306"/>
              <a:gd name="connsiteX96" fmla="*/ 3389773 w 4833822"/>
              <a:gd name="connsiteY96" fmla="*/ 5403715 h 5657306"/>
              <a:gd name="connsiteX97" fmla="*/ 3637059 w 4833822"/>
              <a:gd name="connsiteY97" fmla="*/ 5446719 h 5657306"/>
              <a:gd name="connsiteX98" fmla="*/ 3246422 w 4833822"/>
              <a:gd name="connsiteY98" fmla="*/ 5077590 h 5657306"/>
              <a:gd name="connsiteX99" fmla="*/ 3400524 w 4833822"/>
              <a:gd name="connsiteY99" fmla="*/ 5127764 h 5657306"/>
              <a:gd name="connsiteX100" fmla="*/ 3336018 w 4833822"/>
              <a:gd name="connsiteY100" fmla="*/ 4980825 h 5657306"/>
              <a:gd name="connsiteX101" fmla="*/ 3095901 w 4833822"/>
              <a:gd name="connsiteY101" fmla="*/ 4719212 h 5657306"/>
              <a:gd name="connsiteX102" fmla="*/ 2862954 w 4833822"/>
              <a:gd name="connsiteY102" fmla="*/ 4450424 h 5657306"/>
              <a:gd name="connsiteX103" fmla="*/ 2808528 w 4833822"/>
              <a:gd name="connsiteY103" fmla="*/ 4412123 h 5657306"/>
              <a:gd name="connsiteX104" fmla="*/ 1587125 w 4833822"/>
              <a:gd name="connsiteY104" fmla="*/ 4367998 h 5657306"/>
              <a:gd name="connsiteX105" fmla="*/ 798688 w 4833822"/>
              <a:gd name="connsiteY105" fmla="*/ 4575861 h 5657306"/>
              <a:gd name="connsiteX106" fmla="*/ 780768 w 4833822"/>
              <a:gd name="connsiteY106" fmla="*/ 5199439 h 5657306"/>
              <a:gd name="connsiteX107" fmla="*/ 791519 w 4833822"/>
              <a:gd name="connsiteY107" fmla="*/ 5005915 h 5657306"/>
              <a:gd name="connsiteX108" fmla="*/ 709092 w 4833822"/>
              <a:gd name="connsiteY108" fmla="*/ 4643949 h 5657306"/>
              <a:gd name="connsiteX109" fmla="*/ 368634 w 4833822"/>
              <a:gd name="connsiteY109" fmla="*/ 4654700 h 5657306"/>
              <a:gd name="connsiteX110" fmla="*/ 332793 w 4833822"/>
              <a:gd name="connsiteY110" fmla="*/ 4679790 h 5657306"/>
              <a:gd name="connsiteX111" fmla="*/ 368634 w 4833822"/>
              <a:gd name="connsiteY111" fmla="*/ 4694123 h 5657306"/>
              <a:gd name="connsiteX112" fmla="*/ 350714 w 4833822"/>
              <a:gd name="connsiteY112" fmla="*/ 4995163 h 5657306"/>
              <a:gd name="connsiteX113" fmla="*/ 447479 w 4833822"/>
              <a:gd name="connsiteY113" fmla="*/ 5059670 h 5657306"/>
              <a:gd name="connsiteX114" fmla="*/ 486896 w 4833822"/>
              <a:gd name="connsiteY114" fmla="*/ 4959323 h 5657306"/>
              <a:gd name="connsiteX115" fmla="*/ 468981 w 4833822"/>
              <a:gd name="connsiteY115" fmla="*/ 4841056 h 5657306"/>
              <a:gd name="connsiteX116" fmla="*/ 372216 w 4833822"/>
              <a:gd name="connsiteY116" fmla="*/ 4948572 h 5657306"/>
              <a:gd name="connsiteX117" fmla="*/ 382967 w 4833822"/>
              <a:gd name="connsiteY117" fmla="*/ 4798051 h 5657306"/>
              <a:gd name="connsiteX118" fmla="*/ 497647 w 4833822"/>
              <a:gd name="connsiteY118" fmla="*/ 4758629 h 5657306"/>
              <a:gd name="connsiteX119" fmla="*/ 569323 w 4833822"/>
              <a:gd name="connsiteY119" fmla="*/ 4873314 h 5657306"/>
              <a:gd name="connsiteX120" fmla="*/ 580074 w 4833822"/>
              <a:gd name="connsiteY120" fmla="*/ 5084754 h 5657306"/>
              <a:gd name="connsiteX121" fmla="*/ 612332 w 4833822"/>
              <a:gd name="connsiteY121" fmla="*/ 4841056 h 5657306"/>
              <a:gd name="connsiteX122" fmla="*/ 497647 w 4833822"/>
              <a:gd name="connsiteY122" fmla="*/ 4608109 h 5657306"/>
              <a:gd name="connsiteX123" fmla="*/ 730594 w 4833822"/>
              <a:gd name="connsiteY123" fmla="*/ 5013078 h 5657306"/>
              <a:gd name="connsiteX124" fmla="*/ 547826 w 4833822"/>
              <a:gd name="connsiteY124" fmla="*/ 5177937 h 5657306"/>
              <a:gd name="connsiteX125" fmla="*/ 834528 w 4833822"/>
              <a:gd name="connsiteY125" fmla="*/ 5210190 h 5657306"/>
              <a:gd name="connsiteX126" fmla="*/ 1533370 w 4833822"/>
              <a:gd name="connsiteY126" fmla="*/ 4694123 h 5657306"/>
              <a:gd name="connsiteX127" fmla="*/ 1633712 w 4833822"/>
              <a:gd name="connsiteY127" fmla="*/ 4561522 h 5657306"/>
              <a:gd name="connsiteX128" fmla="*/ 1142733 w 4833822"/>
              <a:gd name="connsiteY128" fmla="*/ 4876896 h 5657306"/>
              <a:gd name="connsiteX129" fmla="*/ 1031635 w 4833822"/>
              <a:gd name="connsiteY129" fmla="*/ 4905568 h 5657306"/>
              <a:gd name="connsiteX130" fmla="*/ 1096142 w 4833822"/>
              <a:gd name="connsiteY130" fmla="*/ 4805221 h 5657306"/>
              <a:gd name="connsiteX131" fmla="*/ 1587125 w 4833822"/>
              <a:gd name="connsiteY131" fmla="*/ 4367998 h 5657306"/>
              <a:gd name="connsiteX132" fmla="*/ 3072607 w 4833822"/>
              <a:gd name="connsiteY132" fmla="*/ 4359038 h 5657306"/>
              <a:gd name="connsiteX133" fmla="*/ 2988391 w 4833822"/>
              <a:gd name="connsiteY133" fmla="*/ 4393082 h 5657306"/>
              <a:gd name="connsiteX134" fmla="*/ 3038564 w 4833822"/>
              <a:gd name="connsiteY134" fmla="*/ 4504180 h 5657306"/>
              <a:gd name="connsiteX135" fmla="*/ 3407693 w 4833822"/>
              <a:gd name="connsiteY135" fmla="*/ 4919901 h 5657306"/>
              <a:gd name="connsiteX136" fmla="*/ 3576134 w 4833822"/>
              <a:gd name="connsiteY136" fmla="*/ 4959323 h 5657306"/>
              <a:gd name="connsiteX137" fmla="*/ 4002606 w 4833822"/>
              <a:gd name="connsiteY137" fmla="*/ 5063252 h 5657306"/>
              <a:gd name="connsiteX138" fmla="*/ 4124455 w 4833822"/>
              <a:gd name="connsiteY138" fmla="*/ 5145679 h 5657306"/>
              <a:gd name="connsiteX139" fmla="*/ 3586885 w 4833822"/>
              <a:gd name="connsiteY139" fmla="*/ 4597358 h 5657306"/>
              <a:gd name="connsiteX140" fmla="*/ 3339600 w 4833822"/>
              <a:gd name="connsiteY140" fmla="*/ 4454006 h 5657306"/>
              <a:gd name="connsiteX141" fmla="*/ 3551045 w 4833822"/>
              <a:gd name="connsiteY141" fmla="*/ 4629616 h 5657306"/>
              <a:gd name="connsiteX142" fmla="*/ 3658561 w 4833822"/>
              <a:gd name="connsiteY142" fmla="*/ 4812390 h 5657306"/>
              <a:gd name="connsiteX143" fmla="*/ 3536712 w 4833822"/>
              <a:gd name="connsiteY143" fmla="*/ 4737127 h 5657306"/>
              <a:gd name="connsiteX144" fmla="*/ 3167577 w 4833822"/>
              <a:gd name="connsiteY144" fmla="*/ 4400251 h 5657306"/>
              <a:gd name="connsiteX145" fmla="*/ 3072607 w 4833822"/>
              <a:gd name="connsiteY145" fmla="*/ 4359038 h 5657306"/>
              <a:gd name="connsiteX146" fmla="*/ 1497530 w 4833822"/>
              <a:gd name="connsiteY146" fmla="*/ 4271238 h 5657306"/>
              <a:gd name="connsiteX147" fmla="*/ 644585 w 4833822"/>
              <a:gd name="connsiteY147" fmla="*/ 4396669 h 5657306"/>
              <a:gd name="connsiteX148" fmla="*/ 404469 w 4833822"/>
              <a:gd name="connsiteY148" fmla="*/ 4471926 h 5657306"/>
              <a:gd name="connsiteX149" fmla="*/ 218113 w 4833822"/>
              <a:gd name="connsiteY149" fmla="*/ 4626029 h 5657306"/>
              <a:gd name="connsiteX150" fmla="*/ 347132 w 4833822"/>
              <a:gd name="connsiteY150" fmla="*/ 5145679 h 5657306"/>
              <a:gd name="connsiteX151" fmla="*/ 218113 w 4833822"/>
              <a:gd name="connsiteY151" fmla="*/ 4780131 h 5657306"/>
              <a:gd name="connsiteX152" fmla="*/ 289789 w 4833822"/>
              <a:gd name="connsiteY152" fmla="*/ 4672620 h 5657306"/>
              <a:gd name="connsiteX153" fmla="*/ 271869 w 4833822"/>
              <a:gd name="connsiteY153" fmla="*/ 4658287 h 5657306"/>
              <a:gd name="connsiteX154" fmla="*/ 304127 w 4833822"/>
              <a:gd name="connsiteY154" fmla="*/ 4565104 h 5657306"/>
              <a:gd name="connsiteX155" fmla="*/ 400887 w 4833822"/>
              <a:gd name="connsiteY155" fmla="*/ 4482678 h 5657306"/>
              <a:gd name="connsiteX156" fmla="*/ 404469 w 4833822"/>
              <a:gd name="connsiteY156" fmla="*/ 4475508 h 5657306"/>
              <a:gd name="connsiteX157" fmla="*/ 408056 w 4833822"/>
              <a:gd name="connsiteY157" fmla="*/ 4475508 h 5657306"/>
              <a:gd name="connsiteX158" fmla="*/ 569323 w 4833822"/>
              <a:gd name="connsiteY158" fmla="*/ 4432504 h 5657306"/>
              <a:gd name="connsiteX159" fmla="*/ 777186 w 4833822"/>
              <a:gd name="connsiteY159" fmla="*/ 4543602 h 5657306"/>
              <a:gd name="connsiteX160" fmla="*/ 1250249 w 4833822"/>
              <a:gd name="connsiteY160" fmla="*/ 4375161 h 5657306"/>
              <a:gd name="connsiteX161" fmla="*/ 1497530 w 4833822"/>
              <a:gd name="connsiteY161" fmla="*/ 4271238 h 5657306"/>
              <a:gd name="connsiteX162" fmla="*/ 3393360 w 4833822"/>
              <a:gd name="connsiteY162" fmla="*/ 4230468 h 5657306"/>
              <a:gd name="connsiteX163" fmla="*/ 3271511 w 4833822"/>
              <a:gd name="connsiteY163" fmla="*/ 4267651 h 5657306"/>
              <a:gd name="connsiteX164" fmla="*/ 3486538 w 4833822"/>
              <a:gd name="connsiteY164" fmla="*/ 4396669 h 5657306"/>
              <a:gd name="connsiteX165" fmla="*/ 4092197 w 4833822"/>
              <a:gd name="connsiteY165" fmla="*/ 4729963 h 5657306"/>
              <a:gd name="connsiteX166" fmla="*/ 3873588 w 4833822"/>
              <a:gd name="connsiteY166" fmla="*/ 4729963 h 5657306"/>
              <a:gd name="connsiteX167" fmla="*/ 4002606 w 4833822"/>
              <a:gd name="connsiteY167" fmla="*/ 4858976 h 5657306"/>
              <a:gd name="connsiteX168" fmla="*/ 4106535 w 4833822"/>
              <a:gd name="connsiteY168" fmla="*/ 4830305 h 5657306"/>
              <a:gd name="connsiteX169" fmla="*/ 4325144 w 4833822"/>
              <a:gd name="connsiteY169" fmla="*/ 4504180 h 5657306"/>
              <a:gd name="connsiteX170" fmla="*/ 4038441 w 4833822"/>
              <a:gd name="connsiteY170" fmla="*/ 4414589 h 5657306"/>
              <a:gd name="connsiteX171" fmla="*/ 3624178 w 4833822"/>
              <a:gd name="connsiteY171" fmla="*/ 4400977 h 5657306"/>
              <a:gd name="connsiteX172" fmla="*/ 3486739 w 4833822"/>
              <a:gd name="connsiteY172" fmla="*/ 4375198 h 5657306"/>
              <a:gd name="connsiteX173" fmla="*/ 3486739 w 4833822"/>
              <a:gd name="connsiteY173" fmla="*/ 4379193 h 5657306"/>
              <a:gd name="connsiteX174" fmla="*/ 3485394 w 4833822"/>
              <a:gd name="connsiteY174" fmla="*/ 4376504 h 5657306"/>
              <a:gd name="connsiteX175" fmla="*/ 3486706 w 4833822"/>
              <a:gd name="connsiteY175" fmla="*/ 4375192 h 5657306"/>
              <a:gd name="connsiteX176" fmla="*/ 3486538 w 4833822"/>
              <a:gd name="connsiteY176" fmla="*/ 4375161 h 5657306"/>
              <a:gd name="connsiteX177" fmla="*/ 3543876 w 4833822"/>
              <a:gd name="connsiteY177" fmla="*/ 4314237 h 5657306"/>
              <a:gd name="connsiteX178" fmla="*/ 4518674 w 4833822"/>
              <a:gd name="connsiteY178" fmla="*/ 4461175 h 5657306"/>
              <a:gd name="connsiteX179" fmla="*/ 4328731 w 4833822"/>
              <a:gd name="connsiteY179" fmla="*/ 4658287 h 5657306"/>
              <a:gd name="connsiteX180" fmla="*/ 4457745 w 4833822"/>
              <a:gd name="connsiteY180" fmla="*/ 4586606 h 5657306"/>
              <a:gd name="connsiteX181" fmla="*/ 4579599 w 4833822"/>
              <a:gd name="connsiteY181" fmla="*/ 4579443 h 5657306"/>
              <a:gd name="connsiteX182" fmla="*/ 4500754 w 4833822"/>
              <a:gd name="connsiteY182" fmla="*/ 4658287 h 5657306"/>
              <a:gd name="connsiteX183" fmla="*/ 4314393 w 4833822"/>
              <a:gd name="connsiteY183" fmla="*/ 4891235 h 5657306"/>
              <a:gd name="connsiteX184" fmla="*/ 4346651 w 4833822"/>
              <a:gd name="connsiteY184" fmla="*/ 4955741 h 5657306"/>
              <a:gd name="connsiteX185" fmla="*/ 4403989 w 4833822"/>
              <a:gd name="connsiteY185" fmla="*/ 4905568 h 5657306"/>
              <a:gd name="connsiteX186" fmla="*/ 4482833 w 4833822"/>
              <a:gd name="connsiteY186" fmla="*/ 4715625 h 5657306"/>
              <a:gd name="connsiteX187" fmla="*/ 4590350 w 4833822"/>
              <a:gd name="connsiteY187" fmla="*/ 4694123 h 5657306"/>
              <a:gd name="connsiteX188" fmla="*/ 4608265 w 4833822"/>
              <a:gd name="connsiteY188" fmla="*/ 4776549 h 5657306"/>
              <a:gd name="connsiteX189" fmla="*/ 4608265 w 4833822"/>
              <a:gd name="connsiteY189" fmla="*/ 4780131 h 5657306"/>
              <a:gd name="connsiteX190" fmla="*/ 4421909 w 4833822"/>
              <a:gd name="connsiteY190" fmla="*/ 4991576 h 5657306"/>
              <a:gd name="connsiteX191" fmla="*/ 4608265 w 4833822"/>
              <a:gd name="connsiteY191" fmla="*/ 4780131 h 5657306"/>
              <a:gd name="connsiteX192" fmla="*/ 4611852 w 4833822"/>
              <a:gd name="connsiteY192" fmla="*/ 4776549 h 5657306"/>
              <a:gd name="connsiteX193" fmla="*/ 4611852 w 4833822"/>
              <a:gd name="connsiteY193" fmla="*/ 4772967 h 5657306"/>
              <a:gd name="connsiteX194" fmla="*/ 4694279 w 4833822"/>
              <a:gd name="connsiteY194" fmla="*/ 4758629 h 5657306"/>
              <a:gd name="connsiteX195" fmla="*/ 4651275 w 4833822"/>
              <a:gd name="connsiteY195" fmla="*/ 4583025 h 5657306"/>
              <a:gd name="connsiteX196" fmla="*/ 4572429 w 4833822"/>
              <a:gd name="connsiteY196" fmla="*/ 4464757 h 5657306"/>
              <a:gd name="connsiteX197" fmla="*/ 4583181 w 4833822"/>
              <a:gd name="connsiteY197" fmla="*/ 4371580 h 5657306"/>
              <a:gd name="connsiteX198" fmla="*/ 4436247 w 4833822"/>
              <a:gd name="connsiteY198" fmla="*/ 4324993 h 5657306"/>
              <a:gd name="connsiteX199" fmla="*/ 3504459 w 4833822"/>
              <a:gd name="connsiteY199" fmla="*/ 4238979 h 5657306"/>
              <a:gd name="connsiteX200" fmla="*/ 3393360 w 4833822"/>
              <a:gd name="connsiteY200" fmla="*/ 4230468 h 5657306"/>
              <a:gd name="connsiteX201" fmla="*/ 655337 w 4833822"/>
              <a:gd name="connsiteY201" fmla="*/ 4099210 h 5657306"/>
              <a:gd name="connsiteX202" fmla="*/ 637416 w 4833822"/>
              <a:gd name="connsiteY202" fmla="*/ 4156553 h 5657306"/>
              <a:gd name="connsiteX203" fmla="*/ 863200 w 4833822"/>
              <a:gd name="connsiteY203" fmla="*/ 4260482 h 5657306"/>
              <a:gd name="connsiteX204" fmla="*/ 734181 w 4833822"/>
              <a:gd name="connsiteY204" fmla="*/ 4120717 h 5657306"/>
              <a:gd name="connsiteX205" fmla="*/ 655337 w 4833822"/>
              <a:gd name="connsiteY205" fmla="*/ 4099210 h 5657306"/>
              <a:gd name="connsiteX206" fmla="*/ 465399 w 4833822"/>
              <a:gd name="connsiteY206" fmla="*/ 4059793 h 5657306"/>
              <a:gd name="connsiteX207" fmla="*/ 465399 w 4833822"/>
              <a:gd name="connsiteY207" fmla="*/ 4260482 h 5657306"/>
              <a:gd name="connsiteX208" fmla="*/ 501234 w 4833822"/>
              <a:gd name="connsiteY208" fmla="*/ 4317824 h 5657306"/>
              <a:gd name="connsiteX209" fmla="*/ 554990 w 4833822"/>
              <a:gd name="connsiteY209" fmla="*/ 4264069 h 5657306"/>
              <a:gd name="connsiteX210" fmla="*/ 465399 w 4833822"/>
              <a:gd name="connsiteY210" fmla="*/ 4059793 h 5657306"/>
              <a:gd name="connsiteX211" fmla="*/ 4325169 w 4833822"/>
              <a:gd name="connsiteY211" fmla="*/ 3978896 h 5657306"/>
              <a:gd name="connsiteX212" fmla="*/ 3959602 w 4833822"/>
              <a:gd name="connsiteY212" fmla="*/ 4185224 h 5657306"/>
              <a:gd name="connsiteX213" fmla="*/ 4360985 w 4833822"/>
              <a:gd name="connsiteY213" fmla="*/ 4095628 h 5657306"/>
              <a:gd name="connsiteX214" fmla="*/ 4278558 w 4833822"/>
              <a:gd name="connsiteY214" fmla="*/ 4206726 h 5657306"/>
              <a:gd name="connsiteX215" fmla="*/ 4454163 w 4833822"/>
              <a:gd name="connsiteY215" fmla="*/ 4160135 h 5657306"/>
              <a:gd name="connsiteX216" fmla="*/ 4368153 w 4833822"/>
              <a:gd name="connsiteY216" fmla="*/ 3984530 h 5657306"/>
              <a:gd name="connsiteX217" fmla="*/ 4325169 w 4833822"/>
              <a:gd name="connsiteY217" fmla="*/ 3978896 h 5657306"/>
              <a:gd name="connsiteX218" fmla="*/ 4156709 w 4833822"/>
              <a:gd name="connsiteY218" fmla="*/ 3945108 h 5657306"/>
              <a:gd name="connsiteX219" fmla="*/ 3748157 w 4833822"/>
              <a:gd name="connsiteY219" fmla="*/ 4027534 h 5657306"/>
              <a:gd name="connsiteX220" fmla="*/ 3529543 w 4833822"/>
              <a:gd name="connsiteY220" fmla="*/ 4149383 h 5657306"/>
              <a:gd name="connsiteX221" fmla="*/ 3805494 w 4833822"/>
              <a:gd name="connsiteY221" fmla="*/ 4052624 h 5657306"/>
              <a:gd name="connsiteX222" fmla="*/ 4156709 w 4833822"/>
              <a:gd name="connsiteY222" fmla="*/ 3945108 h 5657306"/>
              <a:gd name="connsiteX223" fmla="*/ 399937 w 4833822"/>
              <a:gd name="connsiteY223" fmla="*/ 3901320 h 5657306"/>
              <a:gd name="connsiteX224" fmla="*/ 210944 w 4833822"/>
              <a:gd name="connsiteY224" fmla="*/ 3980948 h 5657306"/>
              <a:gd name="connsiteX225" fmla="*/ 124936 w 4833822"/>
              <a:gd name="connsiteY225" fmla="*/ 4124299 h 5657306"/>
              <a:gd name="connsiteX226" fmla="*/ 275451 w 4833822"/>
              <a:gd name="connsiteY226" fmla="*/ 4117130 h 5657306"/>
              <a:gd name="connsiteX227" fmla="*/ 304127 w 4833822"/>
              <a:gd name="connsiteY227" fmla="*/ 4135050 h 5657306"/>
              <a:gd name="connsiteX228" fmla="*/ 271869 w 4833822"/>
              <a:gd name="connsiteY228" fmla="*/ 4371580 h 5657306"/>
              <a:gd name="connsiteX229" fmla="*/ 311291 w 4833822"/>
              <a:gd name="connsiteY229" fmla="*/ 4213895 h 5657306"/>
              <a:gd name="connsiteX230" fmla="*/ 243203 w 4833822"/>
              <a:gd name="connsiteY230" fmla="*/ 4006032 h 5657306"/>
              <a:gd name="connsiteX231" fmla="*/ 1214409 w 4833822"/>
              <a:gd name="connsiteY231" fmla="*/ 3984530 h 5657306"/>
              <a:gd name="connsiteX232" fmla="*/ 465399 w 4833822"/>
              <a:gd name="connsiteY232" fmla="*/ 3902103 h 5657306"/>
              <a:gd name="connsiteX233" fmla="*/ 399937 w 4833822"/>
              <a:gd name="connsiteY233" fmla="*/ 3901320 h 5657306"/>
              <a:gd name="connsiteX234" fmla="*/ 2524908 w 4833822"/>
              <a:gd name="connsiteY234" fmla="*/ 2767021 h 5657306"/>
              <a:gd name="connsiteX235" fmla="*/ 2732856 w 4833822"/>
              <a:gd name="connsiteY235" fmla="*/ 3408940 h 5657306"/>
              <a:gd name="connsiteX236" fmla="*/ 2775802 w 4833822"/>
              <a:gd name="connsiteY236" fmla="*/ 3479009 h 5657306"/>
              <a:gd name="connsiteX237" fmla="*/ 2823267 w 4833822"/>
              <a:gd name="connsiteY237" fmla="*/ 3402159 h 5657306"/>
              <a:gd name="connsiteX238" fmla="*/ 2879774 w 4833822"/>
              <a:gd name="connsiteY238" fmla="*/ 3191953 h 5657306"/>
              <a:gd name="connsiteX239" fmla="*/ 2920458 w 4833822"/>
              <a:gd name="connsiteY239" fmla="*/ 3725378 h 5657306"/>
              <a:gd name="connsiteX240" fmla="*/ 3132925 w 4833822"/>
              <a:gd name="connsiteY240" fmla="*/ 3666611 h 5657306"/>
              <a:gd name="connsiteX241" fmla="*/ 2879774 w 4833822"/>
              <a:gd name="connsiteY241" fmla="*/ 4041819 h 5657306"/>
              <a:gd name="connsiteX242" fmla="*/ 2131619 w 4833822"/>
              <a:gd name="connsiteY242" fmla="*/ 3989833 h 5657306"/>
              <a:gd name="connsiteX243" fmla="*/ 1894289 w 4833822"/>
              <a:gd name="connsiteY243" fmla="*/ 3639489 h 5657306"/>
              <a:gd name="connsiteX244" fmla="*/ 2075111 w 4833822"/>
              <a:gd name="connsiteY244" fmla="*/ 3727640 h 5657306"/>
              <a:gd name="connsiteX245" fmla="*/ 2086414 w 4833822"/>
              <a:gd name="connsiteY245" fmla="*/ 3212295 h 5657306"/>
              <a:gd name="connsiteX246" fmla="*/ 2163263 w 4833822"/>
              <a:gd name="connsiteY246" fmla="*/ 3356954 h 5657306"/>
              <a:gd name="connsiteX247" fmla="*/ 2224289 w 4833822"/>
              <a:gd name="connsiteY247" fmla="*/ 3402159 h 5657306"/>
              <a:gd name="connsiteX248" fmla="*/ 2242372 w 4833822"/>
              <a:gd name="connsiteY248" fmla="*/ 3338871 h 5657306"/>
              <a:gd name="connsiteX249" fmla="*/ 2524908 w 4833822"/>
              <a:gd name="connsiteY249" fmla="*/ 2767021 h 5657306"/>
              <a:gd name="connsiteX250" fmla="*/ 2540406 w 4833822"/>
              <a:gd name="connsiteY250" fmla="*/ 1959680 h 5657306"/>
              <a:gd name="connsiteX251" fmla="*/ 2092432 w 4833822"/>
              <a:gd name="connsiteY251" fmla="*/ 2866377 h 5657306"/>
              <a:gd name="connsiteX252" fmla="*/ 2063761 w 4833822"/>
              <a:gd name="connsiteY252" fmla="*/ 2966724 h 5657306"/>
              <a:gd name="connsiteX253" fmla="*/ 1967001 w 4833822"/>
              <a:gd name="connsiteY253" fmla="*/ 2895048 h 5657306"/>
              <a:gd name="connsiteX254" fmla="*/ 1845152 w 4833822"/>
              <a:gd name="connsiteY254" fmla="*/ 2665684 h 5657306"/>
              <a:gd name="connsiteX255" fmla="*/ 1827232 w 4833822"/>
              <a:gd name="connsiteY255" fmla="*/ 3482791 h 5657306"/>
              <a:gd name="connsiteX256" fmla="*/ 1540529 w 4833822"/>
              <a:gd name="connsiteY256" fmla="*/ 3343022 h 5657306"/>
              <a:gd name="connsiteX257" fmla="*/ 1916828 w 4833822"/>
              <a:gd name="connsiteY257" fmla="*/ 3898511 h 5657306"/>
              <a:gd name="connsiteX258" fmla="*/ 3103066 w 4833822"/>
              <a:gd name="connsiteY258" fmla="*/ 3980938 h 5657306"/>
              <a:gd name="connsiteX259" fmla="*/ 3504448 w 4833822"/>
              <a:gd name="connsiteY259" fmla="*/ 3386026 h 5657306"/>
              <a:gd name="connsiteX260" fmla="*/ 3167572 w 4833822"/>
              <a:gd name="connsiteY260" fmla="*/ 3479204 h 5657306"/>
              <a:gd name="connsiteX261" fmla="*/ 3103066 w 4833822"/>
              <a:gd name="connsiteY261" fmla="*/ 2633430 h 5657306"/>
              <a:gd name="connsiteX262" fmla="*/ 3013470 w 4833822"/>
              <a:gd name="connsiteY262" fmla="*/ 2966724 h 5657306"/>
              <a:gd name="connsiteX263" fmla="*/ 2938212 w 4833822"/>
              <a:gd name="connsiteY263" fmla="*/ 3088573 h 5657306"/>
              <a:gd name="connsiteX264" fmla="*/ 2870119 w 4833822"/>
              <a:gd name="connsiteY264" fmla="*/ 2977475 h 5657306"/>
              <a:gd name="connsiteX265" fmla="*/ 2540406 w 4833822"/>
              <a:gd name="connsiteY265" fmla="*/ 1959680 h 5657306"/>
              <a:gd name="connsiteX266" fmla="*/ 357884 w 4833822"/>
              <a:gd name="connsiteY266" fmla="*/ 1888009 h 5657306"/>
              <a:gd name="connsiteX267" fmla="*/ 422396 w 4833822"/>
              <a:gd name="connsiteY267" fmla="*/ 1970436 h 5657306"/>
              <a:gd name="connsiteX268" fmla="*/ 522738 w 4833822"/>
              <a:gd name="connsiteY268" fmla="*/ 2472167 h 5657306"/>
              <a:gd name="connsiteX269" fmla="*/ 490485 w 4833822"/>
              <a:gd name="connsiteY269" fmla="*/ 2611937 h 5657306"/>
              <a:gd name="connsiteX270" fmla="*/ 386555 w 4833822"/>
              <a:gd name="connsiteY270" fmla="*/ 2511590 h 5657306"/>
              <a:gd name="connsiteX271" fmla="*/ 286208 w 4833822"/>
              <a:gd name="connsiteY271" fmla="*/ 1970436 h 5657306"/>
              <a:gd name="connsiteX272" fmla="*/ 357884 w 4833822"/>
              <a:gd name="connsiteY272" fmla="*/ 1888009 h 5657306"/>
              <a:gd name="connsiteX273" fmla="*/ 4036204 w 4833822"/>
              <a:gd name="connsiteY273" fmla="*/ 470618 h 5657306"/>
              <a:gd name="connsiteX274" fmla="*/ 4110123 w 4833822"/>
              <a:gd name="connsiteY274" fmla="*/ 533333 h 5657306"/>
              <a:gd name="connsiteX275" fmla="*/ 4063531 w 4833822"/>
              <a:gd name="connsiteY275" fmla="*/ 1343277 h 5657306"/>
              <a:gd name="connsiteX276" fmla="*/ 3938100 w 4833822"/>
              <a:gd name="connsiteY276" fmla="*/ 1031483 h 5657306"/>
              <a:gd name="connsiteX277" fmla="*/ 3970353 w 4833822"/>
              <a:gd name="connsiteY277" fmla="*/ 536920 h 5657306"/>
              <a:gd name="connsiteX278" fmla="*/ 4036204 w 4833822"/>
              <a:gd name="connsiteY278" fmla="*/ 470618 h 5657306"/>
              <a:gd name="connsiteX279" fmla="*/ 915320 w 4833822"/>
              <a:gd name="connsiteY279" fmla="*/ 212189 h 5657306"/>
              <a:gd name="connsiteX280" fmla="*/ 1020430 w 4833822"/>
              <a:gd name="connsiteY280" fmla="*/ 892951 h 5657306"/>
              <a:gd name="connsiteX281" fmla="*/ 811383 w 4833822"/>
              <a:gd name="connsiteY281" fmla="*/ 853365 h 5657306"/>
              <a:gd name="connsiteX282" fmla="*/ 915320 w 4833822"/>
              <a:gd name="connsiteY282" fmla="*/ 212189 h 5657306"/>
              <a:gd name="connsiteX283" fmla="*/ 2546201 w 4833822"/>
              <a:gd name="connsiteY283" fmla="*/ 116536 h 5657306"/>
              <a:gd name="connsiteX284" fmla="*/ 3067317 w 4833822"/>
              <a:gd name="connsiteY284" fmla="*/ 611110 h 5657306"/>
              <a:gd name="connsiteX285" fmla="*/ 3113822 w 4833822"/>
              <a:gd name="connsiteY285" fmla="*/ 1314601 h 5657306"/>
              <a:gd name="connsiteX286" fmla="*/ 3282263 w 4833822"/>
              <a:gd name="connsiteY286" fmla="*/ 633679 h 5657306"/>
              <a:gd name="connsiteX287" fmla="*/ 3257173 w 4833822"/>
              <a:gd name="connsiteY287" fmla="*/ 493910 h 5657306"/>
              <a:gd name="connsiteX288" fmla="*/ 3278681 w 4833822"/>
              <a:gd name="connsiteY288" fmla="*/ 404314 h 5657306"/>
              <a:gd name="connsiteX289" fmla="*/ 3361107 w 4833822"/>
              <a:gd name="connsiteY289" fmla="*/ 461657 h 5657306"/>
              <a:gd name="connsiteX290" fmla="*/ 3884339 w 4833822"/>
              <a:gd name="connsiteY290" fmla="*/ 1773327 h 5657306"/>
              <a:gd name="connsiteX291" fmla="*/ 3776823 w 4833822"/>
              <a:gd name="connsiteY291" fmla="*/ 2393322 h 5657306"/>
              <a:gd name="connsiteX292" fmla="*/ 4002606 w 4833822"/>
              <a:gd name="connsiteY292" fmla="*/ 2174713 h 5657306"/>
              <a:gd name="connsiteX293" fmla="*/ 4059943 w 4833822"/>
              <a:gd name="connsiteY293" fmla="*/ 2110202 h 5657306"/>
              <a:gd name="connsiteX294" fmla="*/ 4117286 w 4833822"/>
              <a:gd name="connsiteY294" fmla="*/ 2185464 h 5657306"/>
              <a:gd name="connsiteX295" fmla="*/ 4131625 w 4833822"/>
              <a:gd name="connsiteY295" fmla="*/ 2998986 h 5657306"/>
              <a:gd name="connsiteX296" fmla="*/ 3755321 w 4833822"/>
              <a:gd name="connsiteY296" fmla="*/ 3830428 h 5657306"/>
              <a:gd name="connsiteX297" fmla="*/ 3723067 w 4833822"/>
              <a:gd name="connsiteY297" fmla="*/ 3905685 h 5657306"/>
              <a:gd name="connsiteX298" fmla="*/ 4099366 w 4833822"/>
              <a:gd name="connsiteY298" fmla="*/ 3844761 h 5657306"/>
              <a:gd name="connsiteX299" fmla="*/ 4550927 w 4833822"/>
              <a:gd name="connsiteY299" fmla="*/ 4195975 h 5657306"/>
              <a:gd name="connsiteX300" fmla="*/ 4604683 w 4833822"/>
              <a:gd name="connsiteY300" fmla="*/ 4296322 h 5657306"/>
              <a:gd name="connsiteX301" fmla="*/ 4576011 w 4833822"/>
              <a:gd name="connsiteY301" fmla="*/ 5138515 h 5657306"/>
              <a:gd name="connsiteX302" fmla="*/ 4432660 w 4833822"/>
              <a:gd name="connsiteY302" fmla="*/ 5199439 h 5657306"/>
              <a:gd name="connsiteX303" fmla="*/ 3999019 w 4833822"/>
              <a:gd name="connsiteY303" fmla="*/ 5432386 h 5657306"/>
              <a:gd name="connsiteX304" fmla="*/ 3192667 w 4833822"/>
              <a:gd name="connsiteY304" fmla="*/ 5364293 h 5657306"/>
              <a:gd name="connsiteX305" fmla="*/ 2662265 w 4833822"/>
              <a:gd name="connsiteY305" fmla="*/ 4733545 h 5657306"/>
              <a:gd name="connsiteX306" fmla="*/ 2680186 w 4833822"/>
              <a:gd name="connsiteY306" fmla="*/ 5052501 h 5657306"/>
              <a:gd name="connsiteX307" fmla="*/ 2655096 w 4833822"/>
              <a:gd name="connsiteY307" fmla="*/ 5364293 h 5657306"/>
              <a:gd name="connsiteX308" fmla="*/ 2063771 w 4833822"/>
              <a:gd name="connsiteY308" fmla="*/ 5650995 h 5657306"/>
              <a:gd name="connsiteX309" fmla="*/ 1827242 w 4833822"/>
              <a:gd name="connsiteY309" fmla="*/ 5600822 h 5657306"/>
              <a:gd name="connsiteX310" fmla="*/ 1594295 w 4833822"/>
              <a:gd name="connsiteY310" fmla="*/ 5059670 h 5657306"/>
              <a:gd name="connsiteX311" fmla="*/ 1952673 w 4833822"/>
              <a:gd name="connsiteY311" fmla="*/ 4525682 h 5657306"/>
              <a:gd name="connsiteX312" fmla="*/ 2020761 w 4833822"/>
              <a:gd name="connsiteY312" fmla="*/ 4393082 h 5657306"/>
              <a:gd name="connsiteX313" fmla="*/ 1841575 w 4833822"/>
              <a:gd name="connsiteY313" fmla="*/ 4536433 h 5657306"/>
              <a:gd name="connsiteX314" fmla="*/ 884697 w 4833822"/>
              <a:gd name="connsiteY314" fmla="*/ 5281866 h 5657306"/>
              <a:gd name="connsiteX315" fmla="*/ 547826 w 4833822"/>
              <a:gd name="connsiteY315" fmla="*/ 5314119 h 5657306"/>
              <a:gd name="connsiteX316" fmla="*/ 357883 w 4833822"/>
              <a:gd name="connsiteY316" fmla="*/ 5256782 h 5657306"/>
              <a:gd name="connsiteX317" fmla="*/ 89095 w 4833822"/>
              <a:gd name="connsiteY317" fmla="*/ 4830305 h 5657306"/>
              <a:gd name="connsiteX318" fmla="*/ 46091 w 4833822"/>
              <a:gd name="connsiteY318" fmla="*/ 4479096 h 5657306"/>
              <a:gd name="connsiteX319" fmla="*/ 440310 w 4833822"/>
              <a:gd name="connsiteY319" fmla="*/ 3830428 h 5657306"/>
              <a:gd name="connsiteX320" fmla="*/ 1020884 w 4833822"/>
              <a:gd name="connsiteY320" fmla="*/ 3880601 h 5657306"/>
              <a:gd name="connsiteX321" fmla="*/ 798688 w 4833822"/>
              <a:gd name="connsiteY321" fmla="*/ 3708579 h 5657306"/>
              <a:gd name="connsiteX322" fmla="*/ 766435 w 4833822"/>
              <a:gd name="connsiteY322" fmla="*/ 3651236 h 5657306"/>
              <a:gd name="connsiteX323" fmla="*/ 838110 w 4833822"/>
              <a:gd name="connsiteY323" fmla="*/ 3629734 h 5657306"/>
              <a:gd name="connsiteX324" fmla="*/ 1060306 w 4833822"/>
              <a:gd name="connsiteY324" fmla="*/ 3722912 h 5657306"/>
              <a:gd name="connsiteX325" fmla="*/ 777186 w 4833822"/>
              <a:gd name="connsiteY325" fmla="*/ 3224764 h 5657306"/>
              <a:gd name="connsiteX326" fmla="*/ 723430 w 4833822"/>
              <a:gd name="connsiteY326" fmla="*/ 2690781 h 5657306"/>
              <a:gd name="connsiteX327" fmla="*/ 727012 w 4833822"/>
              <a:gd name="connsiteY327" fmla="*/ 1991940 h 5657306"/>
              <a:gd name="connsiteX328" fmla="*/ 762853 w 4833822"/>
              <a:gd name="connsiteY328" fmla="*/ 1859340 h 5657306"/>
              <a:gd name="connsiteX329" fmla="*/ 1017302 w 4833822"/>
              <a:gd name="connsiteY329" fmla="*/ 2160375 h 5657306"/>
              <a:gd name="connsiteX330" fmla="*/ 1139151 w 4833822"/>
              <a:gd name="connsiteY330" fmla="*/ 2199797 h 5657306"/>
              <a:gd name="connsiteX331" fmla="*/ 1110480 w 4833822"/>
              <a:gd name="connsiteY331" fmla="*/ 2088699 h 5657306"/>
              <a:gd name="connsiteX332" fmla="*/ 1135564 w 4833822"/>
              <a:gd name="connsiteY332" fmla="*/ 1199921 h 5657306"/>
              <a:gd name="connsiteX333" fmla="*/ 1493942 w 4833822"/>
              <a:gd name="connsiteY333" fmla="*/ 540501 h 5657306"/>
              <a:gd name="connsiteX334" fmla="*/ 1547703 w 4833822"/>
              <a:gd name="connsiteY334" fmla="*/ 486746 h 5657306"/>
              <a:gd name="connsiteX335" fmla="*/ 1597877 w 4833822"/>
              <a:gd name="connsiteY335" fmla="*/ 579924 h 5657306"/>
              <a:gd name="connsiteX336" fmla="*/ 2070940 w 4833822"/>
              <a:gd name="connsiteY336" fmla="*/ 1354023 h 5657306"/>
              <a:gd name="connsiteX337" fmla="*/ 1926239 w 4833822"/>
              <a:gd name="connsiteY337" fmla="*/ 615196 h 5657306"/>
              <a:gd name="connsiteX338" fmla="*/ 2356625 w 4833822"/>
              <a:gd name="connsiteY338" fmla="*/ 142517 h 5657306"/>
              <a:gd name="connsiteX339" fmla="*/ 2546201 w 4833822"/>
              <a:gd name="connsiteY339" fmla="*/ 116536 h 5657306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113822 w 4833822"/>
              <a:gd name="connsiteY285" fmla="*/ 1198065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054443 w 4833822"/>
              <a:gd name="connsiteY285" fmla="*/ 1376200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9573 h 5543222"/>
              <a:gd name="connsiteX1" fmla="*/ 2053020 w 4833822"/>
              <a:gd name="connsiteY1" fmla="*/ 5178533 h 5543222"/>
              <a:gd name="connsiteX2" fmla="*/ 1959837 w 4833822"/>
              <a:gd name="connsiteY2" fmla="*/ 5253791 h 5543222"/>
              <a:gd name="connsiteX3" fmla="*/ 2045851 w 4833822"/>
              <a:gd name="connsiteY3" fmla="*/ 5372058 h 5543222"/>
              <a:gd name="connsiteX4" fmla="*/ 2042269 w 4833822"/>
              <a:gd name="connsiteY4" fmla="*/ 5275293 h 5543222"/>
              <a:gd name="connsiteX5" fmla="*/ 2106775 w 4833822"/>
              <a:gd name="connsiteY5" fmla="*/ 5210786 h 5543222"/>
              <a:gd name="connsiteX6" fmla="*/ 2128277 w 4833822"/>
              <a:gd name="connsiteY6" fmla="*/ 5282462 h 5543222"/>
              <a:gd name="connsiteX7" fmla="*/ 2164118 w 4833822"/>
              <a:gd name="connsiteY7" fmla="*/ 5332635 h 5543222"/>
              <a:gd name="connsiteX8" fmla="*/ 2232206 w 4833822"/>
              <a:gd name="connsiteY8" fmla="*/ 5296800 h 5543222"/>
              <a:gd name="connsiteX9" fmla="*/ 2228624 w 4833822"/>
              <a:gd name="connsiteY9" fmla="*/ 5203617 h 5543222"/>
              <a:gd name="connsiteX10" fmla="*/ 2144854 w 4833822"/>
              <a:gd name="connsiteY10" fmla="*/ 5169573 h 5543222"/>
              <a:gd name="connsiteX11" fmla="*/ 2508163 w 4833822"/>
              <a:gd name="connsiteY11" fmla="*/ 5139111 h 5543222"/>
              <a:gd name="connsiteX12" fmla="*/ 2407811 w 4833822"/>
              <a:gd name="connsiteY12" fmla="*/ 5447321 h 5543222"/>
              <a:gd name="connsiteX13" fmla="*/ 2508163 w 4833822"/>
              <a:gd name="connsiteY13" fmla="*/ 5139111 h 5543222"/>
              <a:gd name="connsiteX14" fmla="*/ 2215080 w 4833822"/>
              <a:gd name="connsiteY14" fmla="*/ 5054576 h 5543222"/>
              <a:gd name="connsiteX15" fmla="*/ 2171282 w 4833822"/>
              <a:gd name="connsiteY15" fmla="*/ 5060266 h 5543222"/>
              <a:gd name="connsiteX16" fmla="*/ 2350473 w 4833822"/>
              <a:gd name="connsiteY16" fmla="*/ 5339805 h 5543222"/>
              <a:gd name="connsiteX17" fmla="*/ 2393478 w 4833822"/>
              <a:gd name="connsiteY17" fmla="*/ 5157031 h 5543222"/>
              <a:gd name="connsiteX18" fmla="*/ 2252871 w 4833822"/>
              <a:gd name="connsiteY18" fmla="*/ 5055731 h 5543222"/>
              <a:gd name="connsiteX19" fmla="*/ 2215080 w 4833822"/>
              <a:gd name="connsiteY19" fmla="*/ 5054576 h 5543222"/>
              <a:gd name="connsiteX20" fmla="*/ 3767359 w 4833822"/>
              <a:gd name="connsiteY20" fmla="*/ 4935618 h 5543222"/>
              <a:gd name="connsiteX21" fmla="*/ 3913003 w 4833822"/>
              <a:gd name="connsiteY21" fmla="*/ 5017261 h 5543222"/>
              <a:gd name="connsiteX22" fmla="*/ 3930923 w 4833822"/>
              <a:gd name="connsiteY22" fmla="*/ 5042350 h 5543222"/>
              <a:gd name="connsiteX23" fmla="*/ 3923759 w 4833822"/>
              <a:gd name="connsiteY23" fmla="*/ 5067435 h 5543222"/>
              <a:gd name="connsiteX24" fmla="*/ 3672890 w 4833822"/>
              <a:gd name="connsiteY24" fmla="*/ 5049514 h 5543222"/>
              <a:gd name="connsiteX25" fmla="*/ 3672890 w 4833822"/>
              <a:gd name="connsiteY25" fmla="*/ 4981425 h 5543222"/>
              <a:gd name="connsiteX26" fmla="*/ 3708731 w 4833822"/>
              <a:gd name="connsiteY26" fmla="*/ 4956336 h 5543222"/>
              <a:gd name="connsiteX27" fmla="*/ 3767359 w 4833822"/>
              <a:gd name="connsiteY27" fmla="*/ 4935618 h 5543222"/>
              <a:gd name="connsiteX28" fmla="*/ 3779366 w 4833822"/>
              <a:gd name="connsiteY28" fmla="*/ 4895807 h 5543222"/>
              <a:gd name="connsiteX29" fmla="*/ 3637059 w 4833822"/>
              <a:gd name="connsiteY29" fmla="*/ 4920502 h 5543222"/>
              <a:gd name="connsiteX30" fmla="*/ 3497289 w 4833822"/>
              <a:gd name="connsiteY30" fmla="*/ 5103270 h 5543222"/>
              <a:gd name="connsiteX31" fmla="*/ 3615557 w 4833822"/>
              <a:gd name="connsiteY31" fmla="*/ 5045933 h 5543222"/>
              <a:gd name="connsiteX32" fmla="*/ 3852086 w 4833822"/>
              <a:gd name="connsiteY32" fmla="*/ 5203617 h 5543222"/>
              <a:gd name="connsiteX33" fmla="*/ 3952433 w 4833822"/>
              <a:gd name="connsiteY33" fmla="*/ 5031595 h 5543222"/>
              <a:gd name="connsiteX34" fmla="*/ 3945496 w 4833822"/>
              <a:gd name="connsiteY34" fmla="*/ 5014790 h 5543222"/>
              <a:gd name="connsiteX35" fmla="*/ 3938093 w 4833822"/>
              <a:gd name="connsiteY35" fmla="*/ 5014790 h 5543222"/>
              <a:gd name="connsiteX36" fmla="*/ 3927341 w 4833822"/>
              <a:gd name="connsiteY36" fmla="*/ 5014790 h 5543222"/>
              <a:gd name="connsiteX37" fmla="*/ 3909418 w 4833822"/>
              <a:gd name="connsiteY37" fmla="*/ 5010083 h 5543222"/>
              <a:gd name="connsiteX38" fmla="*/ 3920171 w 4833822"/>
              <a:gd name="connsiteY38" fmla="*/ 5010083 h 5543222"/>
              <a:gd name="connsiteX39" fmla="*/ 3945252 w 4833822"/>
              <a:gd name="connsiteY39" fmla="*/ 5014200 h 5543222"/>
              <a:gd name="connsiteX40" fmla="*/ 3928739 w 4833822"/>
              <a:gd name="connsiteY40" fmla="*/ 4974200 h 5543222"/>
              <a:gd name="connsiteX41" fmla="*/ 3822967 w 4833822"/>
              <a:gd name="connsiteY41" fmla="*/ 4898102 h 5543222"/>
              <a:gd name="connsiteX42" fmla="*/ 3779366 w 4833822"/>
              <a:gd name="connsiteY42" fmla="*/ 4895807 h 5543222"/>
              <a:gd name="connsiteX43" fmla="*/ 4196131 w 4833822"/>
              <a:gd name="connsiteY43" fmla="*/ 4752061 h 5543222"/>
              <a:gd name="connsiteX44" fmla="*/ 4235548 w 4833822"/>
              <a:gd name="connsiteY44" fmla="*/ 4981426 h 5543222"/>
              <a:gd name="connsiteX45" fmla="*/ 4454163 w 4833822"/>
              <a:gd name="connsiteY45" fmla="*/ 4985008 h 5543222"/>
              <a:gd name="connsiteX46" fmla="*/ 4196131 w 4833822"/>
              <a:gd name="connsiteY46" fmla="*/ 4752061 h 5543222"/>
              <a:gd name="connsiteX47" fmla="*/ 1174995 w 4833822"/>
              <a:gd name="connsiteY47" fmla="*/ 4436683 h 5543222"/>
              <a:gd name="connsiteX48" fmla="*/ 1250253 w 4833822"/>
              <a:gd name="connsiteY48" fmla="*/ 4483275 h 5543222"/>
              <a:gd name="connsiteX49" fmla="*/ 1035224 w 4833822"/>
              <a:gd name="connsiteY49" fmla="*/ 4594368 h 5543222"/>
              <a:gd name="connsiteX50" fmla="*/ 981463 w 4833822"/>
              <a:gd name="connsiteY50" fmla="*/ 4569284 h 5543222"/>
              <a:gd name="connsiteX51" fmla="*/ 1174995 w 4833822"/>
              <a:gd name="connsiteY51" fmla="*/ 4436683 h 5543222"/>
              <a:gd name="connsiteX52" fmla="*/ 3960412 w 4833822"/>
              <a:gd name="connsiteY52" fmla="*/ 4407408 h 5543222"/>
              <a:gd name="connsiteX53" fmla="*/ 4095776 w 4833822"/>
              <a:gd name="connsiteY53" fmla="*/ 4465353 h 5543222"/>
              <a:gd name="connsiteX54" fmla="*/ 4052767 w 4833822"/>
              <a:gd name="connsiteY54" fmla="*/ 4494023 h 5543222"/>
              <a:gd name="connsiteX55" fmla="*/ 3852081 w 4833822"/>
              <a:gd name="connsiteY55" fmla="*/ 4461772 h 5543222"/>
              <a:gd name="connsiteX56" fmla="*/ 3859245 w 4833822"/>
              <a:gd name="connsiteY56" fmla="*/ 4425933 h 5543222"/>
              <a:gd name="connsiteX57" fmla="*/ 3917370 w 4833822"/>
              <a:gd name="connsiteY57" fmla="*/ 4408408 h 5543222"/>
              <a:gd name="connsiteX58" fmla="*/ 3960412 w 4833822"/>
              <a:gd name="connsiteY58" fmla="*/ 4407408 h 5543222"/>
              <a:gd name="connsiteX59" fmla="*/ 2177948 w 4833822"/>
              <a:gd name="connsiteY59" fmla="*/ 4313158 h 5543222"/>
              <a:gd name="connsiteX60" fmla="*/ 2146198 w 4833822"/>
              <a:gd name="connsiteY60" fmla="*/ 4336340 h 5543222"/>
              <a:gd name="connsiteX61" fmla="*/ 1680303 w 4833822"/>
              <a:gd name="connsiteY61" fmla="*/ 5035182 h 5543222"/>
              <a:gd name="connsiteX62" fmla="*/ 1762730 w 4833822"/>
              <a:gd name="connsiteY62" fmla="*/ 5397142 h 5543222"/>
              <a:gd name="connsiteX63" fmla="*/ 1802152 w 4833822"/>
              <a:gd name="connsiteY63" fmla="*/ 5117609 h 5543222"/>
              <a:gd name="connsiteX64" fmla="*/ 2081691 w 4833822"/>
              <a:gd name="connsiteY64" fmla="*/ 4959919 h 5543222"/>
              <a:gd name="connsiteX65" fmla="*/ 1845157 w 4833822"/>
              <a:gd name="connsiteY65" fmla="*/ 5042346 h 5543222"/>
              <a:gd name="connsiteX66" fmla="*/ 1744810 w 4833822"/>
              <a:gd name="connsiteY66" fmla="*/ 5013680 h 5543222"/>
              <a:gd name="connsiteX67" fmla="*/ 2060189 w 4833822"/>
              <a:gd name="connsiteY67" fmla="*/ 4859577 h 5543222"/>
              <a:gd name="connsiteX68" fmla="*/ 2178451 w 4833822"/>
              <a:gd name="connsiteY68" fmla="*/ 4798647 h 5543222"/>
              <a:gd name="connsiteX69" fmla="*/ 2293136 w 4833822"/>
              <a:gd name="connsiteY69" fmla="*/ 4332758 h 5543222"/>
              <a:gd name="connsiteX70" fmla="*/ 1999259 w 4833822"/>
              <a:gd name="connsiteY70" fmla="*/ 4748479 h 5543222"/>
              <a:gd name="connsiteX71" fmla="*/ 2196371 w 4833822"/>
              <a:gd name="connsiteY71" fmla="*/ 4318420 h 5543222"/>
              <a:gd name="connsiteX72" fmla="*/ 2177948 w 4833822"/>
              <a:gd name="connsiteY72" fmla="*/ 4313158 h 5543222"/>
              <a:gd name="connsiteX73" fmla="*/ 2511745 w 4833822"/>
              <a:gd name="connsiteY73" fmla="*/ 4300505 h 5543222"/>
              <a:gd name="connsiteX74" fmla="*/ 2482010 w 4833822"/>
              <a:gd name="connsiteY74" fmla="*/ 4528801 h 5543222"/>
              <a:gd name="connsiteX75" fmla="*/ 2486655 w 4833822"/>
              <a:gd name="connsiteY75" fmla="*/ 4594366 h 5543222"/>
              <a:gd name="connsiteX76" fmla="*/ 2514429 w 4833822"/>
              <a:gd name="connsiteY76" fmla="*/ 4610045 h 5543222"/>
              <a:gd name="connsiteX77" fmla="*/ 2526077 w 4833822"/>
              <a:gd name="connsiteY77" fmla="*/ 4633791 h 5543222"/>
              <a:gd name="connsiteX78" fmla="*/ 2486655 w 4833822"/>
              <a:gd name="connsiteY78" fmla="*/ 4594369 h 5543222"/>
              <a:gd name="connsiteX79" fmla="*/ 2486655 w 4833822"/>
              <a:gd name="connsiteY79" fmla="*/ 4594372 h 5543222"/>
              <a:gd name="connsiteX80" fmla="*/ 2440069 w 4833822"/>
              <a:gd name="connsiteY80" fmla="*/ 4870328 h 5543222"/>
              <a:gd name="connsiteX81" fmla="*/ 2375563 w 4833822"/>
              <a:gd name="connsiteY81" fmla="*/ 4433100 h 5543222"/>
              <a:gd name="connsiteX82" fmla="*/ 2296718 w 4833822"/>
              <a:gd name="connsiteY82" fmla="*/ 4802235 h 5543222"/>
              <a:gd name="connsiteX83" fmla="*/ 2429318 w 4833822"/>
              <a:gd name="connsiteY83" fmla="*/ 4924084 h 5543222"/>
              <a:gd name="connsiteX84" fmla="*/ 2493825 w 4833822"/>
              <a:gd name="connsiteY84" fmla="*/ 4823737 h 5543222"/>
              <a:gd name="connsiteX85" fmla="*/ 2529665 w 4833822"/>
              <a:gd name="connsiteY85" fmla="*/ 4633794 h 5543222"/>
              <a:gd name="connsiteX86" fmla="*/ 2511745 w 4833822"/>
              <a:gd name="connsiteY86" fmla="*/ 4300505 h 5543222"/>
              <a:gd name="connsiteX87" fmla="*/ 2808528 w 4833822"/>
              <a:gd name="connsiteY87" fmla="*/ 4298039 h 5543222"/>
              <a:gd name="connsiteX88" fmla="*/ 2784115 w 4833822"/>
              <a:gd name="connsiteY88" fmla="*/ 4311256 h 5543222"/>
              <a:gd name="connsiteX89" fmla="*/ 2798448 w 4833822"/>
              <a:gd name="connsiteY89" fmla="*/ 4386514 h 5543222"/>
              <a:gd name="connsiteX90" fmla="*/ 2880875 w 4833822"/>
              <a:gd name="connsiteY90" fmla="*/ 4501194 h 5543222"/>
              <a:gd name="connsiteX91" fmla="*/ 3142493 w 4833822"/>
              <a:gd name="connsiteY91" fmla="*/ 4830906 h 5543222"/>
              <a:gd name="connsiteX92" fmla="*/ 2891625 w 4833822"/>
              <a:gd name="connsiteY92" fmla="*/ 4666047 h 5543222"/>
              <a:gd name="connsiteX93" fmla="*/ 2683768 w 4833822"/>
              <a:gd name="connsiteY93" fmla="*/ 4422349 h 5543222"/>
              <a:gd name="connsiteX94" fmla="*/ 2651515 w 4833822"/>
              <a:gd name="connsiteY94" fmla="*/ 4447438 h 5543222"/>
              <a:gd name="connsiteX95" fmla="*/ 2866541 w 4833822"/>
              <a:gd name="connsiteY95" fmla="*/ 4691137 h 5543222"/>
              <a:gd name="connsiteX96" fmla="*/ 3389773 w 4833822"/>
              <a:gd name="connsiteY96" fmla="*/ 5289631 h 5543222"/>
              <a:gd name="connsiteX97" fmla="*/ 3637059 w 4833822"/>
              <a:gd name="connsiteY97" fmla="*/ 5332635 h 5543222"/>
              <a:gd name="connsiteX98" fmla="*/ 3246422 w 4833822"/>
              <a:gd name="connsiteY98" fmla="*/ 4963506 h 5543222"/>
              <a:gd name="connsiteX99" fmla="*/ 3400524 w 4833822"/>
              <a:gd name="connsiteY99" fmla="*/ 5013680 h 5543222"/>
              <a:gd name="connsiteX100" fmla="*/ 3336018 w 4833822"/>
              <a:gd name="connsiteY100" fmla="*/ 4866741 h 5543222"/>
              <a:gd name="connsiteX101" fmla="*/ 3095901 w 4833822"/>
              <a:gd name="connsiteY101" fmla="*/ 4605128 h 5543222"/>
              <a:gd name="connsiteX102" fmla="*/ 2862954 w 4833822"/>
              <a:gd name="connsiteY102" fmla="*/ 4336340 h 5543222"/>
              <a:gd name="connsiteX103" fmla="*/ 2808528 w 4833822"/>
              <a:gd name="connsiteY103" fmla="*/ 4298039 h 5543222"/>
              <a:gd name="connsiteX104" fmla="*/ 1587125 w 4833822"/>
              <a:gd name="connsiteY104" fmla="*/ 4253914 h 5543222"/>
              <a:gd name="connsiteX105" fmla="*/ 798688 w 4833822"/>
              <a:gd name="connsiteY105" fmla="*/ 4461777 h 5543222"/>
              <a:gd name="connsiteX106" fmla="*/ 780768 w 4833822"/>
              <a:gd name="connsiteY106" fmla="*/ 5085355 h 5543222"/>
              <a:gd name="connsiteX107" fmla="*/ 791519 w 4833822"/>
              <a:gd name="connsiteY107" fmla="*/ 4891831 h 5543222"/>
              <a:gd name="connsiteX108" fmla="*/ 709092 w 4833822"/>
              <a:gd name="connsiteY108" fmla="*/ 4529865 h 5543222"/>
              <a:gd name="connsiteX109" fmla="*/ 368634 w 4833822"/>
              <a:gd name="connsiteY109" fmla="*/ 4540616 h 5543222"/>
              <a:gd name="connsiteX110" fmla="*/ 332793 w 4833822"/>
              <a:gd name="connsiteY110" fmla="*/ 4565706 h 5543222"/>
              <a:gd name="connsiteX111" fmla="*/ 368634 w 4833822"/>
              <a:gd name="connsiteY111" fmla="*/ 4580039 h 5543222"/>
              <a:gd name="connsiteX112" fmla="*/ 350714 w 4833822"/>
              <a:gd name="connsiteY112" fmla="*/ 4881079 h 5543222"/>
              <a:gd name="connsiteX113" fmla="*/ 447479 w 4833822"/>
              <a:gd name="connsiteY113" fmla="*/ 4945586 h 5543222"/>
              <a:gd name="connsiteX114" fmla="*/ 486896 w 4833822"/>
              <a:gd name="connsiteY114" fmla="*/ 4845239 h 5543222"/>
              <a:gd name="connsiteX115" fmla="*/ 468981 w 4833822"/>
              <a:gd name="connsiteY115" fmla="*/ 4726972 h 5543222"/>
              <a:gd name="connsiteX116" fmla="*/ 372216 w 4833822"/>
              <a:gd name="connsiteY116" fmla="*/ 4834488 h 5543222"/>
              <a:gd name="connsiteX117" fmla="*/ 382967 w 4833822"/>
              <a:gd name="connsiteY117" fmla="*/ 4683967 h 5543222"/>
              <a:gd name="connsiteX118" fmla="*/ 497647 w 4833822"/>
              <a:gd name="connsiteY118" fmla="*/ 4644545 h 5543222"/>
              <a:gd name="connsiteX119" fmla="*/ 569323 w 4833822"/>
              <a:gd name="connsiteY119" fmla="*/ 4759230 h 5543222"/>
              <a:gd name="connsiteX120" fmla="*/ 580074 w 4833822"/>
              <a:gd name="connsiteY120" fmla="*/ 4970670 h 5543222"/>
              <a:gd name="connsiteX121" fmla="*/ 612332 w 4833822"/>
              <a:gd name="connsiteY121" fmla="*/ 4726972 h 5543222"/>
              <a:gd name="connsiteX122" fmla="*/ 497647 w 4833822"/>
              <a:gd name="connsiteY122" fmla="*/ 4494025 h 5543222"/>
              <a:gd name="connsiteX123" fmla="*/ 730594 w 4833822"/>
              <a:gd name="connsiteY123" fmla="*/ 4898994 h 5543222"/>
              <a:gd name="connsiteX124" fmla="*/ 547826 w 4833822"/>
              <a:gd name="connsiteY124" fmla="*/ 5063853 h 5543222"/>
              <a:gd name="connsiteX125" fmla="*/ 834528 w 4833822"/>
              <a:gd name="connsiteY125" fmla="*/ 5096106 h 5543222"/>
              <a:gd name="connsiteX126" fmla="*/ 1533370 w 4833822"/>
              <a:gd name="connsiteY126" fmla="*/ 4580039 h 5543222"/>
              <a:gd name="connsiteX127" fmla="*/ 1633712 w 4833822"/>
              <a:gd name="connsiteY127" fmla="*/ 4447438 h 5543222"/>
              <a:gd name="connsiteX128" fmla="*/ 1142733 w 4833822"/>
              <a:gd name="connsiteY128" fmla="*/ 4762812 h 5543222"/>
              <a:gd name="connsiteX129" fmla="*/ 1031635 w 4833822"/>
              <a:gd name="connsiteY129" fmla="*/ 4791484 h 5543222"/>
              <a:gd name="connsiteX130" fmla="*/ 1096142 w 4833822"/>
              <a:gd name="connsiteY130" fmla="*/ 4691137 h 5543222"/>
              <a:gd name="connsiteX131" fmla="*/ 1587125 w 4833822"/>
              <a:gd name="connsiteY131" fmla="*/ 4253914 h 5543222"/>
              <a:gd name="connsiteX132" fmla="*/ 3072607 w 4833822"/>
              <a:gd name="connsiteY132" fmla="*/ 4244954 h 5543222"/>
              <a:gd name="connsiteX133" fmla="*/ 2988391 w 4833822"/>
              <a:gd name="connsiteY133" fmla="*/ 4278998 h 5543222"/>
              <a:gd name="connsiteX134" fmla="*/ 3038564 w 4833822"/>
              <a:gd name="connsiteY134" fmla="*/ 4390096 h 5543222"/>
              <a:gd name="connsiteX135" fmla="*/ 3407693 w 4833822"/>
              <a:gd name="connsiteY135" fmla="*/ 4805817 h 5543222"/>
              <a:gd name="connsiteX136" fmla="*/ 3576134 w 4833822"/>
              <a:gd name="connsiteY136" fmla="*/ 4845239 h 5543222"/>
              <a:gd name="connsiteX137" fmla="*/ 4002606 w 4833822"/>
              <a:gd name="connsiteY137" fmla="*/ 4949168 h 5543222"/>
              <a:gd name="connsiteX138" fmla="*/ 4124455 w 4833822"/>
              <a:gd name="connsiteY138" fmla="*/ 5031595 h 5543222"/>
              <a:gd name="connsiteX139" fmla="*/ 3586885 w 4833822"/>
              <a:gd name="connsiteY139" fmla="*/ 4483274 h 5543222"/>
              <a:gd name="connsiteX140" fmla="*/ 3339600 w 4833822"/>
              <a:gd name="connsiteY140" fmla="*/ 4339922 h 5543222"/>
              <a:gd name="connsiteX141" fmla="*/ 3551045 w 4833822"/>
              <a:gd name="connsiteY141" fmla="*/ 4515532 h 5543222"/>
              <a:gd name="connsiteX142" fmla="*/ 3658561 w 4833822"/>
              <a:gd name="connsiteY142" fmla="*/ 4698306 h 5543222"/>
              <a:gd name="connsiteX143" fmla="*/ 3536712 w 4833822"/>
              <a:gd name="connsiteY143" fmla="*/ 4623043 h 5543222"/>
              <a:gd name="connsiteX144" fmla="*/ 3167577 w 4833822"/>
              <a:gd name="connsiteY144" fmla="*/ 4286167 h 5543222"/>
              <a:gd name="connsiteX145" fmla="*/ 3072607 w 4833822"/>
              <a:gd name="connsiteY145" fmla="*/ 4244954 h 5543222"/>
              <a:gd name="connsiteX146" fmla="*/ 1497530 w 4833822"/>
              <a:gd name="connsiteY146" fmla="*/ 4157154 h 5543222"/>
              <a:gd name="connsiteX147" fmla="*/ 644585 w 4833822"/>
              <a:gd name="connsiteY147" fmla="*/ 4282585 h 5543222"/>
              <a:gd name="connsiteX148" fmla="*/ 404469 w 4833822"/>
              <a:gd name="connsiteY148" fmla="*/ 4357842 h 5543222"/>
              <a:gd name="connsiteX149" fmla="*/ 218113 w 4833822"/>
              <a:gd name="connsiteY149" fmla="*/ 4511945 h 5543222"/>
              <a:gd name="connsiteX150" fmla="*/ 347132 w 4833822"/>
              <a:gd name="connsiteY150" fmla="*/ 5031595 h 5543222"/>
              <a:gd name="connsiteX151" fmla="*/ 218113 w 4833822"/>
              <a:gd name="connsiteY151" fmla="*/ 4666047 h 5543222"/>
              <a:gd name="connsiteX152" fmla="*/ 289789 w 4833822"/>
              <a:gd name="connsiteY152" fmla="*/ 4558536 h 5543222"/>
              <a:gd name="connsiteX153" fmla="*/ 271869 w 4833822"/>
              <a:gd name="connsiteY153" fmla="*/ 4544203 h 5543222"/>
              <a:gd name="connsiteX154" fmla="*/ 304127 w 4833822"/>
              <a:gd name="connsiteY154" fmla="*/ 4451020 h 5543222"/>
              <a:gd name="connsiteX155" fmla="*/ 400887 w 4833822"/>
              <a:gd name="connsiteY155" fmla="*/ 4368594 h 5543222"/>
              <a:gd name="connsiteX156" fmla="*/ 404469 w 4833822"/>
              <a:gd name="connsiteY156" fmla="*/ 4361424 h 5543222"/>
              <a:gd name="connsiteX157" fmla="*/ 408056 w 4833822"/>
              <a:gd name="connsiteY157" fmla="*/ 4361424 h 5543222"/>
              <a:gd name="connsiteX158" fmla="*/ 569323 w 4833822"/>
              <a:gd name="connsiteY158" fmla="*/ 4318420 h 5543222"/>
              <a:gd name="connsiteX159" fmla="*/ 777186 w 4833822"/>
              <a:gd name="connsiteY159" fmla="*/ 4429518 h 5543222"/>
              <a:gd name="connsiteX160" fmla="*/ 1250249 w 4833822"/>
              <a:gd name="connsiteY160" fmla="*/ 4261077 h 5543222"/>
              <a:gd name="connsiteX161" fmla="*/ 1497530 w 4833822"/>
              <a:gd name="connsiteY161" fmla="*/ 4157154 h 5543222"/>
              <a:gd name="connsiteX162" fmla="*/ 3393360 w 4833822"/>
              <a:gd name="connsiteY162" fmla="*/ 4116384 h 5543222"/>
              <a:gd name="connsiteX163" fmla="*/ 3271511 w 4833822"/>
              <a:gd name="connsiteY163" fmla="*/ 4153567 h 5543222"/>
              <a:gd name="connsiteX164" fmla="*/ 3486538 w 4833822"/>
              <a:gd name="connsiteY164" fmla="*/ 4282585 h 5543222"/>
              <a:gd name="connsiteX165" fmla="*/ 4092197 w 4833822"/>
              <a:gd name="connsiteY165" fmla="*/ 4615879 h 5543222"/>
              <a:gd name="connsiteX166" fmla="*/ 3873588 w 4833822"/>
              <a:gd name="connsiteY166" fmla="*/ 4615879 h 5543222"/>
              <a:gd name="connsiteX167" fmla="*/ 4002606 w 4833822"/>
              <a:gd name="connsiteY167" fmla="*/ 4744892 h 5543222"/>
              <a:gd name="connsiteX168" fmla="*/ 4106535 w 4833822"/>
              <a:gd name="connsiteY168" fmla="*/ 4716221 h 5543222"/>
              <a:gd name="connsiteX169" fmla="*/ 4325144 w 4833822"/>
              <a:gd name="connsiteY169" fmla="*/ 4390096 h 5543222"/>
              <a:gd name="connsiteX170" fmla="*/ 4038441 w 4833822"/>
              <a:gd name="connsiteY170" fmla="*/ 4300505 h 5543222"/>
              <a:gd name="connsiteX171" fmla="*/ 3624178 w 4833822"/>
              <a:gd name="connsiteY171" fmla="*/ 4286893 h 5543222"/>
              <a:gd name="connsiteX172" fmla="*/ 3486739 w 4833822"/>
              <a:gd name="connsiteY172" fmla="*/ 4261114 h 5543222"/>
              <a:gd name="connsiteX173" fmla="*/ 3486739 w 4833822"/>
              <a:gd name="connsiteY173" fmla="*/ 4265109 h 5543222"/>
              <a:gd name="connsiteX174" fmla="*/ 3485394 w 4833822"/>
              <a:gd name="connsiteY174" fmla="*/ 4262420 h 5543222"/>
              <a:gd name="connsiteX175" fmla="*/ 3486706 w 4833822"/>
              <a:gd name="connsiteY175" fmla="*/ 4261108 h 5543222"/>
              <a:gd name="connsiteX176" fmla="*/ 3486538 w 4833822"/>
              <a:gd name="connsiteY176" fmla="*/ 4261077 h 5543222"/>
              <a:gd name="connsiteX177" fmla="*/ 3543876 w 4833822"/>
              <a:gd name="connsiteY177" fmla="*/ 4200153 h 5543222"/>
              <a:gd name="connsiteX178" fmla="*/ 4518674 w 4833822"/>
              <a:gd name="connsiteY178" fmla="*/ 4347091 h 5543222"/>
              <a:gd name="connsiteX179" fmla="*/ 4328731 w 4833822"/>
              <a:gd name="connsiteY179" fmla="*/ 4544203 h 5543222"/>
              <a:gd name="connsiteX180" fmla="*/ 4457745 w 4833822"/>
              <a:gd name="connsiteY180" fmla="*/ 4472522 h 5543222"/>
              <a:gd name="connsiteX181" fmla="*/ 4579599 w 4833822"/>
              <a:gd name="connsiteY181" fmla="*/ 4465359 h 5543222"/>
              <a:gd name="connsiteX182" fmla="*/ 4500754 w 4833822"/>
              <a:gd name="connsiteY182" fmla="*/ 4544203 h 5543222"/>
              <a:gd name="connsiteX183" fmla="*/ 4314393 w 4833822"/>
              <a:gd name="connsiteY183" fmla="*/ 4777151 h 5543222"/>
              <a:gd name="connsiteX184" fmla="*/ 4346651 w 4833822"/>
              <a:gd name="connsiteY184" fmla="*/ 4841657 h 5543222"/>
              <a:gd name="connsiteX185" fmla="*/ 4403989 w 4833822"/>
              <a:gd name="connsiteY185" fmla="*/ 4791484 h 5543222"/>
              <a:gd name="connsiteX186" fmla="*/ 4482833 w 4833822"/>
              <a:gd name="connsiteY186" fmla="*/ 4601541 h 5543222"/>
              <a:gd name="connsiteX187" fmla="*/ 4590350 w 4833822"/>
              <a:gd name="connsiteY187" fmla="*/ 4580039 h 5543222"/>
              <a:gd name="connsiteX188" fmla="*/ 4608265 w 4833822"/>
              <a:gd name="connsiteY188" fmla="*/ 4662465 h 5543222"/>
              <a:gd name="connsiteX189" fmla="*/ 4608265 w 4833822"/>
              <a:gd name="connsiteY189" fmla="*/ 4666047 h 5543222"/>
              <a:gd name="connsiteX190" fmla="*/ 4421909 w 4833822"/>
              <a:gd name="connsiteY190" fmla="*/ 4877492 h 5543222"/>
              <a:gd name="connsiteX191" fmla="*/ 4608265 w 4833822"/>
              <a:gd name="connsiteY191" fmla="*/ 4666047 h 5543222"/>
              <a:gd name="connsiteX192" fmla="*/ 4611852 w 4833822"/>
              <a:gd name="connsiteY192" fmla="*/ 4662465 h 5543222"/>
              <a:gd name="connsiteX193" fmla="*/ 4611852 w 4833822"/>
              <a:gd name="connsiteY193" fmla="*/ 4658883 h 5543222"/>
              <a:gd name="connsiteX194" fmla="*/ 4694279 w 4833822"/>
              <a:gd name="connsiteY194" fmla="*/ 4644545 h 5543222"/>
              <a:gd name="connsiteX195" fmla="*/ 4651275 w 4833822"/>
              <a:gd name="connsiteY195" fmla="*/ 4468941 h 5543222"/>
              <a:gd name="connsiteX196" fmla="*/ 4572429 w 4833822"/>
              <a:gd name="connsiteY196" fmla="*/ 4350673 h 5543222"/>
              <a:gd name="connsiteX197" fmla="*/ 4583181 w 4833822"/>
              <a:gd name="connsiteY197" fmla="*/ 4257496 h 5543222"/>
              <a:gd name="connsiteX198" fmla="*/ 4436247 w 4833822"/>
              <a:gd name="connsiteY198" fmla="*/ 4210909 h 5543222"/>
              <a:gd name="connsiteX199" fmla="*/ 3504459 w 4833822"/>
              <a:gd name="connsiteY199" fmla="*/ 4124895 h 5543222"/>
              <a:gd name="connsiteX200" fmla="*/ 3393360 w 4833822"/>
              <a:gd name="connsiteY200" fmla="*/ 4116384 h 5543222"/>
              <a:gd name="connsiteX201" fmla="*/ 655337 w 4833822"/>
              <a:gd name="connsiteY201" fmla="*/ 3985126 h 5543222"/>
              <a:gd name="connsiteX202" fmla="*/ 637416 w 4833822"/>
              <a:gd name="connsiteY202" fmla="*/ 4042469 h 5543222"/>
              <a:gd name="connsiteX203" fmla="*/ 863200 w 4833822"/>
              <a:gd name="connsiteY203" fmla="*/ 4146398 h 5543222"/>
              <a:gd name="connsiteX204" fmla="*/ 734181 w 4833822"/>
              <a:gd name="connsiteY204" fmla="*/ 4006633 h 5543222"/>
              <a:gd name="connsiteX205" fmla="*/ 655337 w 4833822"/>
              <a:gd name="connsiteY205" fmla="*/ 3985126 h 5543222"/>
              <a:gd name="connsiteX206" fmla="*/ 465399 w 4833822"/>
              <a:gd name="connsiteY206" fmla="*/ 3945709 h 5543222"/>
              <a:gd name="connsiteX207" fmla="*/ 465399 w 4833822"/>
              <a:gd name="connsiteY207" fmla="*/ 4146398 h 5543222"/>
              <a:gd name="connsiteX208" fmla="*/ 501234 w 4833822"/>
              <a:gd name="connsiteY208" fmla="*/ 4203740 h 5543222"/>
              <a:gd name="connsiteX209" fmla="*/ 554990 w 4833822"/>
              <a:gd name="connsiteY209" fmla="*/ 4149985 h 5543222"/>
              <a:gd name="connsiteX210" fmla="*/ 465399 w 4833822"/>
              <a:gd name="connsiteY210" fmla="*/ 3945709 h 5543222"/>
              <a:gd name="connsiteX211" fmla="*/ 4325169 w 4833822"/>
              <a:gd name="connsiteY211" fmla="*/ 3864812 h 5543222"/>
              <a:gd name="connsiteX212" fmla="*/ 3959602 w 4833822"/>
              <a:gd name="connsiteY212" fmla="*/ 4071140 h 5543222"/>
              <a:gd name="connsiteX213" fmla="*/ 4360985 w 4833822"/>
              <a:gd name="connsiteY213" fmla="*/ 3981544 h 5543222"/>
              <a:gd name="connsiteX214" fmla="*/ 4278558 w 4833822"/>
              <a:gd name="connsiteY214" fmla="*/ 4092642 h 5543222"/>
              <a:gd name="connsiteX215" fmla="*/ 4454163 w 4833822"/>
              <a:gd name="connsiteY215" fmla="*/ 4046051 h 5543222"/>
              <a:gd name="connsiteX216" fmla="*/ 4368153 w 4833822"/>
              <a:gd name="connsiteY216" fmla="*/ 3870446 h 5543222"/>
              <a:gd name="connsiteX217" fmla="*/ 4325169 w 4833822"/>
              <a:gd name="connsiteY217" fmla="*/ 3864812 h 5543222"/>
              <a:gd name="connsiteX218" fmla="*/ 4156709 w 4833822"/>
              <a:gd name="connsiteY218" fmla="*/ 3831024 h 5543222"/>
              <a:gd name="connsiteX219" fmla="*/ 3748157 w 4833822"/>
              <a:gd name="connsiteY219" fmla="*/ 3913450 h 5543222"/>
              <a:gd name="connsiteX220" fmla="*/ 3529543 w 4833822"/>
              <a:gd name="connsiteY220" fmla="*/ 4035299 h 5543222"/>
              <a:gd name="connsiteX221" fmla="*/ 3805494 w 4833822"/>
              <a:gd name="connsiteY221" fmla="*/ 3938540 h 5543222"/>
              <a:gd name="connsiteX222" fmla="*/ 4156709 w 4833822"/>
              <a:gd name="connsiteY222" fmla="*/ 3831024 h 5543222"/>
              <a:gd name="connsiteX223" fmla="*/ 399937 w 4833822"/>
              <a:gd name="connsiteY223" fmla="*/ 3787236 h 5543222"/>
              <a:gd name="connsiteX224" fmla="*/ 210944 w 4833822"/>
              <a:gd name="connsiteY224" fmla="*/ 3866864 h 5543222"/>
              <a:gd name="connsiteX225" fmla="*/ 124936 w 4833822"/>
              <a:gd name="connsiteY225" fmla="*/ 4010215 h 5543222"/>
              <a:gd name="connsiteX226" fmla="*/ 275451 w 4833822"/>
              <a:gd name="connsiteY226" fmla="*/ 4003046 h 5543222"/>
              <a:gd name="connsiteX227" fmla="*/ 304127 w 4833822"/>
              <a:gd name="connsiteY227" fmla="*/ 4020966 h 5543222"/>
              <a:gd name="connsiteX228" fmla="*/ 271869 w 4833822"/>
              <a:gd name="connsiteY228" fmla="*/ 4257496 h 5543222"/>
              <a:gd name="connsiteX229" fmla="*/ 311291 w 4833822"/>
              <a:gd name="connsiteY229" fmla="*/ 4099811 h 5543222"/>
              <a:gd name="connsiteX230" fmla="*/ 243203 w 4833822"/>
              <a:gd name="connsiteY230" fmla="*/ 3891948 h 5543222"/>
              <a:gd name="connsiteX231" fmla="*/ 1214409 w 4833822"/>
              <a:gd name="connsiteY231" fmla="*/ 3870446 h 5543222"/>
              <a:gd name="connsiteX232" fmla="*/ 465399 w 4833822"/>
              <a:gd name="connsiteY232" fmla="*/ 3788019 h 5543222"/>
              <a:gd name="connsiteX233" fmla="*/ 399937 w 4833822"/>
              <a:gd name="connsiteY233" fmla="*/ 3787236 h 5543222"/>
              <a:gd name="connsiteX234" fmla="*/ 2524908 w 4833822"/>
              <a:gd name="connsiteY234" fmla="*/ 2652937 h 5543222"/>
              <a:gd name="connsiteX235" fmla="*/ 2732856 w 4833822"/>
              <a:gd name="connsiteY235" fmla="*/ 3294856 h 5543222"/>
              <a:gd name="connsiteX236" fmla="*/ 2775802 w 4833822"/>
              <a:gd name="connsiteY236" fmla="*/ 3364925 h 5543222"/>
              <a:gd name="connsiteX237" fmla="*/ 2823267 w 4833822"/>
              <a:gd name="connsiteY237" fmla="*/ 3288075 h 5543222"/>
              <a:gd name="connsiteX238" fmla="*/ 2879774 w 4833822"/>
              <a:gd name="connsiteY238" fmla="*/ 3077869 h 5543222"/>
              <a:gd name="connsiteX239" fmla="*/ 2920458 w 4833822"/>
              <a:gd name="connsiteY239" fmla="*/ 3611294 h 5543222"/>
              <a:gd name="connsiteX240" fmla="*/ 3132925 w 4833822"/>
              <a:gd name="connsiteY240" fmla="*/ 3552527 h 5543222"/>
              <a:gd name="connsiteX241" fmla="*/ 2879774 w 4833822"/>
              <a:gd name="connsiteY241" fmla="*/ 3927735 h 5543222"/>
              <a:gd name="connsiteX242" fmla="*/ 2131619 w 4833822"/>
              <a:gd name="connsiteY242" fmla="*/ 3875749 h 5543222"/>
              <a:gd name="connsiteX243" fmla="*/ 1894289 w 4833822"/>
              <a:gd name="connsiteY243" fmla="*/ 3525405 h 5543222"/>
              <a:gd name="connsiteX244" fmla="*/ 2075111 w 4833822"/>
              <a:gd name="connsiteY244" fmla="*/ 3613556 h 5543222"/>
              <a:gd name="connsiteX245" fmla="*/ 2086414 w 4833822"/>
              <a:gd name="connsiteY245" fmla="*/ 3098211 h 5543222"/>
              <a:gd name="connsiteX246" fmla="*/ 2163263 w 4833822"/>
              <a:gd name="connsiteY246" fmla="*/ 3242870 h 5543222"/>
              <a:gd name="connsiteX247" fmla="*/ 2224289 w 4833822"/>
              <a:gd name="connsiteY247" fmla="*/ 3288075 h 5543222"/>
              <a:gd name="connsiteX248" fmla="*/ 2242372 w 4833822"/>
              <a:gd name="connsiteY248" fmla="*/ 3224787 h 5543222"/>
              <a:gd name="connsiteX249" fmla="*/ 2524908 w 4833822"/>
              <a:gd name="connsiteY249" fmla="*/ 2652937 h 5543222"/>
              <a:gd name="connsiteX250" fmla="*/ 2540406 w 4833822"/>
              <a:gd name="connsiteY250" fmla="*/ 1845596 h 5543222"/>
              <a:gd name="connsiteX251" fmla="*/ 2092432 w 4833822"/>
              <a:gd name="connsiteY251" fmla="*/ 2752293 h 5543222"/>
              <a:gd name="connsiteX252" fmla="*/ 2063761 w 4833822"/>
              <a:gd name="connsiteY252" fmla="*/ 2852640 h 5543222"/>
              <a:gd name="connsiteX253" fmla="*/ 1967001 w 4833822"/>
              <a:gd name="connsiteY253" fmla="*/ 2780964 h 5543222"/>
              <a:gd name="connsiteX254" fmla="*/ 1845152 w 4833822"/>
              <a:gd name="connsiteY254" fmla="*/ 2551600 h 5543222"/>
              <a:gd name="connsiteX255" fmla="*/ 1827232 w 4833822"/>
              <a:gd name="connsiteY255" fmla="*/ 3368707 h 5543222"/>
              <a:gd name="connsiteX256" fmla="*/ 1540529 w 4833822"/>
              <a:gd name="connsiteY256" fmla="*/ 3228938 h 5543222"/>
              <a:gd name="connsiteX257" fmla="*/ 1916828 w 4833822"/>
              <a:gd name="connsiteY257" fmla="*/ 3784427 h 5543222"/>
              <a:gd name="connsiteX258" fmla="*/ 3103066 w 4833822"/>
              <a:gd name="connsiteY258" fmla="*/ 3866854 h 5543222"/>
              <a:gd name="connsiteX259" fmla="*/ 3504448 w 4833822"/>
              <a:gd name="connsiteY259" fmla="*/ 3271942 h 5543222"/>
              <a:gd name="connsiteX260" fmla="*/ 3167572 w 4833822"/>
              <a:gd name="connsiteY260" fmla="*/ 3365120 h 5543222"/>
              <a:gd name="connsiteX261" fmla="*/ 3103066 w 4833822"/>
              <a:gd name="connsiteY261" fmla="*/ 2519346 h 5543222"/>
              <a:gd name="connsiteX262" fmla="*/ 3013470 w 4833822"/>
              <a:gd name="connsiteY262" fmla="*/ 2852640 h 5543222"/>
              <a:gd name="connsiteX263" fmla="*/ 2938212 w 4833822"/>
              <a:gd name="connsiteY263" fmla="*/ 2974489 h 5543222"/>
              <a:gd name="connsiteX264" fmla="*/ 2870119 w 4833822"/>
              <a:gd name="connsiteY264" fmla="*/ 2863391 h 5543222"/>
              <a:gd name="connsiteX265" fmla="*/ 2540406 w 4833822"/>
              <a:gd name="connsiteY265" fmla="*/ 1845596 h 5543222"/>
              <a:gd name="connsiteX266" fmla="*/ 357884 w 4833822"/>
              <a:gd name="connsiteY266" fmla="*/ 1773925 h 5543222"/>
              <a:gd name="connsiteX267" fmla="*/ 422396 w 4833822"/>
              <a:gd name="connsiteY267" fmla="*/ 1856352 h 5543222"/>
              <a:gd name="connsiteX268" fmla="*/ 522738 w 4833822"/>
              <a:gd name="connsiteY268" fmla="*/ 2358083 h 5543222"/>
              <a:gd name="connsiteX269" fmla="*/ 490485 w 4833822"/>
              <a:gd name="connsiteY269" fmla="*/ 2497853 h 5543222"/>
              <a:gd name="connsiteX270" fmla="*/ 386555 w 4833822"/>
              <a:gd name="connsiteY270" fmla="*/ 2397506 h 5543222"/>
              <a:gd name="connsiteX271" fmla="*/ 286208 w 4833822"/>
              <a:gd name="connsiteY271" fmla="*/ 1856352 h 5543222"/>
              <a:gd name="connsiteX272" fmla="*/ 357884 w 4833822"/>
              <a:gd name="connsiteY272" fmla="*/ 1773925 h 5543222"/>
              <a:gd name="connsiteX273" fmla="*/ 4036204 w 4833822"/>
              <a:gd name="connsiteY273" fmla="*/ 356534 h 5543222"/>
              <a:gd name="connsiteX274" fmla="*/ 4110123 w 4833822"/>
              <a:gd name="connsiteY274" fmla="*/ 419249 h 5543222"/>
              <a:gd name="connsiteX275" fmla="*/ 4063531 w 4833822"/>
              <a:gd name="connsiteY275" fmla="*/ 1229193 h 5543222"/>
              <a:gd name="connsiteX276" fmla="*/ 3938100 w 4833822"/>
              <a:gd name="connsiteY276" fmla="*/ 917399 h 5543222"/>
              <a:gd name="connsiteX277" fmla="*/ 3970353 w 4833822"/>
              <a:gd name="connsiteY277" fmla="*/ 422836 h 5543222"/>
              <a:gd name="connsiteX278" fmla="*/ 4036204 w 4833822"/>
              <a:gd name="connsiteY278" fmla="*/ 356534 h 5543222"/>
              <a:gd name="connsiteX279" fmla="*/ 915320 w 4833822"/>
              <a:gd name="connsiteY279" fmla="*/ 98105 h 5543222"/>
              <a:gd name="connsiteX280" fmla="*/ 1020430 w 4833822"/>
              <a:gd name="connsiteY280" fmla="*/ 778867 h 5543222"/>
              <a:gd name="connsiteX281" fmla="*/ 811383 w 4833822"/>
              <a:gd name="connsiteY281" fmla="*/ 739281 h 5543222"/>
              <a:gd name="connsiteX282" fmla="*/ 915320 w 4833822"/>
              <a:gd name="connsiteY282" fmla="*/ 98105 h 5543222"/>
              <a:gd name="connsiteX283" fmla="*/ 2546201 w 4833822"/>
              <a:gd name="connsiteY283" fmla="*/ 2452 h 5543222"/>
              <a:gd name="connsiteX284" fmla="*/ 3047525 w 4833822"/>
              <a:gd name="connsiteY284" fmla="*/ 704850 h 5543222"/>
              <a:gd name="connsiteX285" fmla="*/ 3054443 w 4833822"/>
              <a:gd name="connsiteY285" fmla="*/ 1378652 h 5543222"/>
              <a:gd name="connsiteX286" fmla="*/ 3282263 w 4833822"/>
              <a:gd name="connsiteY286" fmla="*/ 519595 h 5543222"/>
              <a:gd name="connsiteX287" fmla="*/ 3257173 w 4833822"/>
              <a:gd name="connsiteY287" fmla="*/ 379826 h 5543222"/>
              <a:gd name="connsiteX288" fmla="*/ 3278681 w 4833822"/>
              <a:gd name="connsiteY288" fmla="*/ 290230 h 5543222"/>
              <a:gd name="connsiteX289" fmla="*/ 3361107 w 4833822"/>
              <a:gd name="connsiteY289" fmla="*/ 347573 h 5543222"/>
              <a:gd name="connsiteX290" fmla="*/ 3884339 w 4833822"/>
              <a:gd name="connsiteY290" fmla="*/ 1659243 h 5543222"/>
              <a:gd name="connsiteX291" fmla="*/ 3776823 w 4833822"/>
              <a:gd name="connsiteY291" fmla="*/ 2279238 h 5543222"/>
              <a:gd name="connsiteX292" fmla="*/ 4002606 w 4833822"/>
              <a:gd name="connsiteY292" fmla="*/ 2060629 h 5543222"/>
              <a:gd name="connsiteX293" fmla="*/ 4059943 w 4833822"/>
              <a:gd name="connsiteY293" fmla="*/ 1996118 h 5543222"/>
              <a:gd name="connsiteX294" fmla="*/ 4117286 w 4833822"/>
              <a:gd name="connsiteY294" fmla="*/ 2071380 h 5543222"/>
              <a:gd name="connsiteX295" fmla="*/ 4131625 w 4833822"/>
              <a:gd name="connsiteY295" fmla="*/ 2884902 h 5543222"/>
              <a:gd name="connsiteX296" fmla="*/ 3755321 w 4833822"/>
              <a:gd name="connsiteY296" fmla="*/ 3716344 h 5543222"/>
              <a:gd name="connsiteX297" fmla="*/ 3723067 w 4833822"/>
              <a:gd name="connsiteY297" fmla="*/ 3791601 h 5543222"/>
              <a:gd name="connsiteX298" fmla="*/ 4099366 w 4833822"/>
              <a:gd name="connsiteY298" fmla="*/ 3730677 h 5543222"/>
              <a:gd name="connsiteX299" fmla="*/ 4550927 w 4833822"/>
              <a:gd name="connsiteY299" fmla="*/ 4081891 h 5543222"/>
              <a:gd name="connsiteX300" fmla="*/ 4604683 w 4833822"/>
              <a:gd name="connsiteY300" fmla="*/ 4182238 h 5543222"/>
              <a:gd name="connsiteX301" fmla="*/ 4576011 w 4833822"/>
              <a:gd name="connsiteY301" fmla="*/ 5024431 h 5543222"/>
              <a:gd name="connsiteX302" fmla="*/ 4432660 w 4833822"/>
              <a:gd name="connsiteY302" fmla="*/ 5085355 h 5543222"/>
              <a:gd name="connsiteX303" fmla="*/ 3999019 w 4833822"/>
              <a:gd name="connsiteY303" fmla="*/ 5318302 h 5543222"/>
              <a:gd name="connsiteX304" fmla="*/ 3192667 w 4833822"/>
              <a:gd name="connsiteY304" fmla="*/ 5250209 h 5543222"/>
              <a:gd name="connsiteX305" fmla="*/ 2662265 w 4833822"/>
              <a:gd name="connsiteY305" fmla="*/ 4619461 h 5543222"/>
              <a:gd name="connsiteX306" fmla="*/ 2680186 w 4833822"/>
              <a:gd name="connsiteY306" fmla="*/ 4938417 h 5543222"/>
              <a:gd name="connsiteX307" fmla="*/ 2655096 w 4833822"/>
              <a:gd name="connsiteY307" fmla="*/ 5250209 h 5543222"/>
              <a:gd name="connsiteX308" fmla="*/ 2063771 w 4833822"/>
              <a:gd name="connsiteY308" fmla="*/ 5536911 h 5543222"/>
              <a:gd name="connsiteX309" fmla="*/ 1827242 w 4833822"/>
              <a:gd name="connsiteY309" fmla="*/ 5486738 h 5543222"/>
              <a:gd name="connsiteX310" fmla="*/ 1594295 w 4833822"/>
              <a:gd name="connsiteY310" fmla="*/ 4945586 h 5543222"/>
              <a:gd name="connsiteX311" fmla="*/ 1952673 w 4833822"/>
              <a:gd name="connsiteY311" fmla="*/ 4411598 h 5543222"/>
              <a:gd name="connsiteX312" fmla="*/ 2020761 w 4833822"/>
              <a:gd name="connsiteY312" fmla="*/ 4278998 h 5543222"/>
              <a:gd name="connsiteX313" fmla="*/ 1841575 w 4833822"/>
              <a:gd name="connsiteY313" fmla="*/ 4422349 h 5543222"/>
              <a:gd name="connsiteX314" fmla="*/ 884697 w 4833822"/>
              <a:gd name="connsiteY314" fmla="*/ 5167782 h 5543222"/>
              <a:gd name="connsiteX315" fmla="*/ 547826 w 4833822"/>
              <a:gd name="connsiteY315" fmla="*/ 5200035 h 5543222"/>
              <a:gd name="connsiteX316" fmla="*/ 357883 w 4833822"/>
              <a:gd name="connsiteY316" fmla="*/ 5142698 h 5543222"/>
              <a:gd name="connsiteX317" fmla="*/ 89095 w 4833822"/>
              <a:gd name="connsiteY317" fmla="*/ 4716221 h 5543222"/>
              <a:gd name="connsiteX318" fmla="*/ 46091 w 4833822"/>
              <a:gd name="connsiteY318" fmla="*/ 4365012 h 5543222"/>
              <a:gd name="connsiteX319" fmla="*/ 440310 w 4833822"/>
              <a:gd name="connsiteY319" fmla="*/ 3716344 h 5543222"/>
              <a:gd name="connsiteX320" fmla="*/ 1020884 w 4833822"/>
              <a:gd name="connsiteY320" fmla="*/ 3766517 h 5543222"/>
              <a:gd name="connsiteX321" fmla="*/ 798688 w 4833822"/>
              <a:gd name="connsiteY321" fmla="*/ 3594495 h 5543222"/>
              <a:gd name="connsiteX322" fmla="*/ 766435 w 4833822"/>
              <a:gd name="connsiteY322" fmla="*/ 3537152 h 5543222"/>
              <a:gd name="connsiteX323" fmla="*/ 838110 w 4833822"/>
              <a:gd name="connsiteY323" fmla="*/ 3515650 h 5543222"/>
              <a:gd name="connsiteX324" fmla="*/ 1060306 w 4833822"/>
              <a:gd name="connsiteY324" fmla="*/ 3608828 h 5543222"/>
              <a:gd name="connsiteX325" fmla="*/ 777186 w 4833822"/>
              <a:gd name="connsiteY325" fmla="*/ 3110680 h 5543222"/>
              <a:gd name="connsiteX326" fmla="*/ 723430 w 4833822"/>
              <a:gd name="connsiteY326" fmla="*/ 2576697 h 5543222"/>
              <a:gd name="connsiteX327" fmla="*/ 727012 w 4833822"/>
              <a:gd name="connsiteY327" fmla="*/ 1877856 h 5543222"/>
              <a:gd name="connsiteX328" fmla="*/ 762853 w 4833822"/>
              <a:gd name="connsiteY328" fmla="*/ 1745256 h 5543222"/>
              <a:gd name="connsiteX329" fmla="*/ 1017302 w 4833822"/>
              <a:gd name="connsiteY329" fmla="*/ 2046291 h 5543222"/>
              <a:gd name="connsiteX330" fmla="*/ 1139151 w 4833822"/>
              <a:gd name="connsiteY330" fmla="*/ 2085713 h 5543222"/>
              <a:gd name="connsiteX331" fmla="*/ 1110480 w 4833822"/>
              <a:gd name="connsiteY331" fmla="*/ 1974615 h 5543222"/>
              <a:gd name="connsiteX332" fmla="*/ 1135564 w 4833822"/>
              <a:gd name="connsiteY332" fmla="*/ 1085837 h 5543222"/>
              <a:gd name="connsiteX333" fmla="*/ 1493942 w 4833822"/>
              <a:gd name="connsiteY333" fmla="*/ 426417 h 5543222"/>
              <a:gd name="connsiteX334" fmla="*/ 1547703 w 4833822"/>
              <a:gd name="connsiteY334" fmla="*/ 372662 h 5543222"/>
              <a:gd name="connsiteX335" fmla="*/ 1597877 w 4833822"/>
              <a:gd name="connsiteY335" fmla="*/ 465840 h 5543222"/>
              <a:gd name="connsiteX336" fmla="*/ 2070940 w 4833822"/>
              <a:gd name="connsiteY336" fmla="*/ 1239939 h 5543222"/>
              <a:gd name="connsiteX337" fmla="*/ 1926239 w 4833822"/>
              <a:gd name="connsiteY337" fmla="*/ 501112 h 5543222"/>
              <a:gd name="connsiteX338" fmla="*/ 2546201 w 4833822"/>
              <a:gd name="connsiteY338" fmla="*/ 2452 h 5543222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1926239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2272613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110592 h 5484241"/>
              <a:gd name="connsiteX1" fmla="*/ 2053020 w 4833822"/>
              <a:gd name="connsiteY1" fmla="*/ 5119552 h 5484241"/>
              <a:gd name="connsiteX2" fmla="*/ 1959837 w 4833822"/>
              <a:gd name="connsiteY2" fmla="*/ 5194810 h 5484241"/>
              <a:gd name="connsiteX3" fmla="*/ 2045851 w 4833822"/>
              <a:gd name="connsiteY3" fmla="*/ 5313077 h 5484241"/>
              <a:gd name="connsiteX4" fmla="*/ 2042269 w 4833822"/>
              <a:gd name="connsiteY4" fmla="*/ 5216312 h 5484241"/>
              <a:gd name="connsiteX5" fmla="*/ 2106775 w 4833822"/>
              <a:gd name="connsiteY5" fmla="*/ 5151805 h 5484241"/>
              <a:gd name="connsiteX6" fmla="*/ 2128277 w 4833822"/>
              <a:gd name="connsiteY6" fmla="*/ 5223481 h 5484241"/>
              <a:gd name="connsiteX7" fmla="*/ 2164118 w 4833822"/>
              <a:gd name="connsiteY7" fmla="*/ 5273654 h 5484241"/>
              <a:gd name="connsiteX8" fmla="*/ 2232206 w 4833822"/>
              <a:gd name="connsiteY8" fmla="*/ 5237819 h 5484241"/>
              <a:gd name="connsiteX9" fmla="*/ 2228624 w 4833822"/>
              <a:gd name="connsiteY9" fmla="*/ 5144636 h 5484241"/>
              <a:gd name="connsiteX10" fmla="*/ 2144854 w 4833822"/>
              <a:gd name="connsiteY10" fmla="*/ 5110592 h 5484241"/>
              <a:gd name="connsiteX11" fmla="*/ 2508163 w 4833822"/>
              <a:gd name="connsiteY11" fmla="*/ 5080130 h 5484241"/>
              <a:gd name="connsiteX12" fmla="*/ 2407811 w 4833822"/>
              <a:gd name="connsiteY12" fmla="*/ 5388340 h 5484241"/>
              <a:gd name="connsiteX13" fmla="*/ 2508163 w 4833822"/>
              <a:gd name="connsiteY13" fmla="*/ 5080130 h 5484241"/>
              <a:gd name="connsiteX14" fmla="*/ 2215080 w 4833822"/>
              <a:gd name="connsiteY14" fmla="*/ 4995595 h 5484241"/>
              <a:gd name="connsiteX15" fmla="*/ 2171282 w 4833822"/>
              <a:gd name="connsiteY15" fmla="*/ 5001285 h 5484241"/>
              <a:gd name="connsiteX16" fmla="*/ 2350473 w 4833822"/>
              <a:gd name="connsiteY16" fmla="*/ 5280824 h 5484241"/>
              <a:gd name="connsiteX17" fmla="*/ 2393478 w 4833822"/>
              <a:gd name="connsiteY17" fmla="*/ 5098050 h 5484241"/>
              <a:gd name="connsiteX18" fmla="*/ 2252871 w 4833822"/>
              <a:gd name="connsiteY18" fmla="*/ 4996750 h 5484241"/>
              <a:gd name="connsiteX19" fmla="*/ 2215080 w 4833822"/>
              <a:gd name="connsiteY19" fmla="*/ 4995595 h 5484241"/>
              <a:gd name="connsiteX20" fmla="*/ 3767359 w 4833822"/>
              <a:gd name="connsiteY20" fmla="*/ 4876637 h 5484241"/>
              <a:gd name="connsiteX21" fmla="*/ 3913003 w 4833822"/>
              <a:gd name="connsiteY21" fmla="*/ 4958280 h 5484241"/>
              <a:gd name="connsiteX22" fmla="*/ 3930923 w 4833822"/>
              <a:gd name="connsiteY22" fmla="*/ 4983369 h 5484241"/>
              <a:gd name="connsiteX23" fmla="*/ 3923759 w 4833822"/>
              <a:gd name="connsiteY23" fmla="*/ 5008454 h 5484241"/>
              <a:gd name="connsiteX24" fmla="*/ 3672890 w 4833822"/>
              <a:gd name="connsiteY24" fmla="*/ 4990533 h 5484241"/>
              <a:gd name="connsiteX25" fmla="*/ 3672890 w 4833822"/>
              <a:gd name="connsiteY25" fmla="*/ 4922444 h 5484241"/>
              <a:gd name="connsiteX26" fmla="*/ 3708731 w 4833822"/>
              <a:gd name="connsiteY26" fmla="*/ 4897355 h 5484241"/>
              <a:gd name="connsiteX27" fmla="*/ 3767359 w 4833822"/>
              <a:gd name="connsiteY27" fmla="*/ 4876637 h 5484241"/>
              <a:gd name="connsiteX28" fmla="*/ 3779366 w 4833822"/>
              <a:gd name="connsiteY28" fmla="*/ 4836826 h 5484241"/>
              <a:gd name="connsiteX29" fmla="*/ 3637059 w 4833822"/>
              <a:gd name="connsiteY29" fmla="*/ 4861521 h 5484241"/>
              <a:gd name="connsiteX30" fmla="*/ 3497289 w 4833822"/>
              <a:gd name="connsiteY30" fmla="*/ 5044289 h 5484241"/>
              <a:gd name="connsiteX31" fmla="*/ 3615557 w 4833822"/>
              <a:gd name="connsiteY31" fmla="*/ 4986952 h 5484241"/>
              <a:gd name="connsiteX32" fmla="*/ 3852086 w 4833822"/>
              <a:gd name="connsiteY32" fmla="*/ 5144636 h 5484241"/>
              <a:gd name="connsiteX33" fmla="*/ 3952433 w 4833822"/>
              <a:gd name="connsiteY33" fmla="*/ 4972614 h 5484241"/>
              <a:gd name="connsiteX34" fmla="*/ 3945496 w 4833822"/>
              <a:gd name="connsiteY34" fmla="*/ 4955809 h 5484241"/>
              <a:gd name="connsiteX35" fmla="*/ 3938093 w 4833822"/>
              <a:gd name="connsiteY35" fmla="*/ 4955809 h 5484241"/>
              <a:gd name="connsiteX36" fmla="*/ 3927341 w 4833822"/>
              <a:gd name="connsiteY36" fmla="*/ 4955809 h 5484241"/>
              <a:gd name="connsiteX37" fmla="*/ 3909418 w 4833822"/>
              <a:gd name="connsiteY37" fmla="*/ 4951102 h 5484241"/>
              <a:gd name="connsiteX38" fmla="*/ 3920171 w 4833822"/>
              <a:gd name="connsiteY38" fmla="*/ 4951102 h 5484241"/>
              <a:gd name="connsiteX39" fmla="*/ 3945252 w 4833822"/>
              <a:gd name="connsiteY39" fmla="*/ 4955219 h 5484241"/>
              <a:gd name="connsiteX40" fmla="*/ 3928739 w 4833822"/>
              <a:gd name="connsiteY40" fmla="*/ 4915219 h 5484241"/>
              <a:gd name="connsiteX41" fmla="*/ 3822967 w 4833822"/>
              <a:gd name="connsiteY41" fmla="*/ 4839121 h 5484241"/>
              <a:gd name="connsiteX42" fmla="*/ 3779366 w 4833822"/>
              <a:gd name="connsiteY42" fmla="*/ 4836826 h 5484241"/>
              <a:gd name="connsiteX43" fmla="*/ 4196131 w 4833822"/>
              <a:gd name="connsiteY43" fmla="*/ 4693080 h 5484241"/>
              <a:gd name="connsiteX44" fmla="*/ 4235548 w 4833822"/>
              <a:gd name="connsiteY44" fmla="*/ 4922445 h 5484241"/>
              <a:gd name="connsiteX45" fmla="*/ 4454163 w 4833822"/>
              <a:gd name="connsiteY45" fmla="*/ 4926027 h 5484241"/>
              <a:gd name="connsiteX46" fmla="*/ 4196131 w 4833822"/>
              <a:gd name="connsiteY46" fmla="*/ 4693080 h 5484241"/>
              <a:gd name="connsiteX47" fmla="*/ 1174995 w 4833822"/>
              <a:gd name="connsiteY47" fmla="*/ 4377702 h 5484241"/>
              <a:gd name="connsiteX48" fmla="*/ 1250253 w 4833822"/>
              <a:gd name="connsiteY48" fmla="*/ 4424294 h 5484241"/>
              <a:gd name="connsiteX49" fmla="*/ 1035224 w 4833822"/>
              <a:gd name="connsiteY49" fmla="*/ 4535387 h 5484241"/>
              <a:gd name="connsiteX50" fmla="*/ 981463 w 4833822"/>
              <a:gd name="connsiteY50" fmla="*/ 4510303 h 5484241"/>
              <a:gd name="connsiteX51" fmla="*/ 1174995 w 4833822"/>
              <a:gd name="connsiteY51" fmla="*/ 4377702 h 5484241"/>
              <a:gd name="connsiteX52" fmla="*/ 3960412 w 4833822"/>
              <a:gd name="connsiteY52" fmla="*/ 4348427 h 5484241"/>
              <a:gd name="connsiteX53" fmla="*/ 4095776 w 4833822"/>
              <a:gd name="connsiteY53" fmla="*/ 4406372 h 5484241"/>
              <a:gd name="connsiteX54" fmla="*/ 4052767 w 4833822"/>
              <a:gd name="connsiteY54" fmla="*/ 4435042 h 5484241"/>
              <a:gd name="connsiteX55" fmla="*/ 3852081 w 4833822"/>
              <a:gd name="connsiteY55" fmla="*/ 4402791 h 5484241"/>
              <a:gd name="connsiteX56" fmla="*/ 3859245 w 4833822"/>
              <a:gd name="connsiteY56" fmla="*/ 4366952 h 5484241"/>
              <a:gd name="connsiteX57" fmla="*/ 3917370 w 4833822"/>
              <a:gd name="connsiteY57" fmla="*/ 4349427 h 5484241"/>
              <a:gd name="connsiteX58" fmla="*/ 3960412 w 4833822"/>
              <a:gd name="connsiteY58" fmla="*/ 4348427 h 5484241"/>
              <a:gd name="connsiteX59" fmla="*/ 2177948 w 4833822"/>
              <a:gd name="connsiteY59" fmla="*/ 4254177 h 5484241"/>
              <a:gd name="connsiteX60" fmla="*/ 2146198 w 4833822"/>
              <a:gd name="connsiteY60" fmla="*/ 4277359 h 5484241"/>
              <a:gd name="connsiteX61" fmla="*/ 1680303 w 4833822"/>
              <a:gd name="connsiteY61" fmla="*/ 4976201 h 5484241"/>
              <a:gd name="connsiteX62" fmla="*/ 1762730 w 4833822"/>
              <a:gd name="connsiteY62" fmla="*/ 5338161 h 5484241"/>
              <a:gd name="connsiteX63" fmla="*/ 1802152 w 4833822"/>
              <a:gd name="connsiteY63" fmla="*/ 5058628 h 5484241"/>
              <a:gd name="connsiteX64" fmla="*/ 2081691 w 4833822"/>
              <a:gd name="connsiteY64" fmla="*/ 4900938 h 5484241"/>
              <a:gd name="connsiteX65" fmla="*/ 1845157 w 4833822"/>
              <a:gd name="connsiteY65" fmla="*/ 4983365 h 5484241"/>
              <a:gd name="connsiteX66" fmla="*/ 1744810 w 4833822"/>
              <a:gd name="connsiteY66" fmla="*/ 4954699 h 5484241"/>
              <a:gd name="connsiteX67" fmla="*/ 2060189 w 4833822"/>
              <a:gd name="connsiteY67" fmla="*/ 4800596 h 5484241"/>
              <a:gd name="connsiteX68" fmla="*/ 2178451 w 4833822"/>
              <a:gd name="connsiteY68" fmla="*/ 4739666 h 5484241"/>
              <a:gd name="connsiteX69" fmla="*/ 2293136 w 4833822"/>
              <a:gd name="connsiteY69" fmla="*/ 4273777 h 5484241"/>
              <a:gd name="connsiteX70" fmla="*/ 1999259 w 4833822"/>
              <a:gd name="connsiteY70" fmla="*/ 4689498 h 5484241"/>
              <a:gd name="connsiteX71" fmla="*/ 2196371 w 4833822"/>
              <a:gd name="connsiteY71" fmla="*/ 4259439 h 5484241"/>
              <a:gd name="connsiteX72" fmla="*/ 2177948 w 4833822"/>
              <a:gd name="connsiteY72" fmla="*/ 4254177 h 5484241"/>
              <a:gd name="connsiteX73" fmla="*/ 2511745 w 4833822"/>
              <a:gd name="connsiteY73" fmla="*/ 4241524 h 5484241"/>
              <a:gd name="connsiteX74" fmla="*/ 2482010 w 4833822"/>
              <a:gd name="connsiteY74" fmla="*/ 4469820 h 5484241"/>
              <a:gd name="connsiteX75" fmla="*/ 2486655 w 4833822"/>
              <a:gd name="connsiteY75" fmla="*/ 4535385 h 5484241"/>
              <a:gd name="connsiteX76" fmla="*/ 2514429 w 4833822"/>
              <a:gd name="connsiteY76" fmla="*/ 4551064 h 5484241"/>
              <a:gd name="connsiteX77" fmla="*/ 2526077 w 4833822"/>
              <a:gd name="connsiteY77" fmla="*/ 4574810 h 5484241"/>
              <a:gd name="connsiteX78" fmla="*/ 2486655 w 4833822"/>
              <a:gd name="connsiteY78" fmla="*/ 4535388 h 5484241"/>
              <a:gd name="connsiteX79" fmla="*/ 2486655 w 4833822"/>
              <a:gd name="connsiteY79" fmla="*/ 4535391 h 5484241"/>
              <a:gd name="connsiteX80" fmla="*/ 2440069 w 4833822"/>
              <a:gd name="connsiteY80" fmla="*/ 4811347 h 5484241"/>
              <a:gd name="connsiteX81" fmla="*/ 2375563 w 4833822"/>
              <a:gd name="connsiteY81" fmla="*/ 4374119 h 5484241"/>
              <a:gd name="connsiteX82" fmla="*/ 2296718 w 4833822"/>
              <a:gd name="connsiteY82" fmla="*/ 4743254 h 5484241"/>
              <a:gd name="connsiteX83" fmla="*/ 2429318 w 4833822"/>
              <a:gd name="connsiteY83" fmla="*/ 4865103 h 5484241"/>
              <a:gd name="connsiteX84" fmla="*/ 2493825 w 4833822"/>
              <a:gd name="connsiteY84" fmla="*/ 4764756 h 5484241"/>
              <a:gd name="connsiteX85" fmla="*/ 2529665 w 4833822"/>
              <a:gd name="connsiteY85" fmla="*/ 4574813 h 5484241"/>
              <a:gd name="connsiteX86" fmla="*/ 2511745 w 4833822"/>
              <a:gd name="connsiteY86" fmla="*/ 4241524 h 5484241"/>
              <a:gd name="connsiteX87" fmla="*/ 2808528 w 4833822"/>
              <a:gd name="connsiteY87" fmla="*/ 4239058 h 5484241"/>
              <a:gd name="connsiteX88" fmla="*/ 2784115 w 4833822"/>
              <a:gd name="connsiteY88" fmla="*/ 4252275 h 5484241"/>
              <a:gd name="connsiteX89" fmla="*/ 2798448 w 4833822"/>
              <a:gd name="connsiteY89" fmla="*/ 4327533 h 5484241"/>
              <a:gd name="connsiteX90" fmla="*/ 2880875 w 4833822"/>
              <a:gd name="connsiteY90" fmla="*/ 4442213 h 5484241"/>
              <a:gd name="connsiteX91" fmla="*/ 3142493 w 4833822"/>
              <a:gd name="connsiteY91" fmla="*/ 4771925 h 5484241"/>
              <a:gd name="connsiteX92" fmla="*/ 2891625 w 4833822"/>
              <a:gd name="connsiteY92" fmla="*/ 4607066 h 5484241"/>
              <a:gd name="connsiteX93" fmla="*/ 2683768 w 4833822"/>
              <a:gd name="connsiteY93" fmla="*/ 4363368 h 5484241"/>
              <a:gd name="connsiteX94" fmla="*/ 2651515 w 4833822"/>
              <a:gd name="connsiteY94" fmla="*/ 4388457 h 5484241"/>
              <a:gd name="connsiteX95" fmla="*/ 2866541 w 4833822"/>
              <a:gd name="connsiteY95" fmla="*/ 4632156 h 5484241"/>
              <a:gd name="connsiteX96" fmla="*/ 3389773 w 4833822"/>
              <a:gd name="connsiteY96" fmla="*/ 5230650 h 5484241"/>
              <a:gd name="connsiteX97" fmla="*/ 3637059 w 4833822"/>
              <a:gd name="connsiteY97" fmla="*/ 5273654 h 5484241"/>
              <a:gd name="connsiteX98" fmla="*/ 3246422 w 4833822"/>
              <a:gd name="connsiteY98" fmla="*/ 4904525 h 5484241"/>
              <a:gd name="connsiteX99" fmla="*/ 3400524 w 4833822"/>
              <a:gd name="connsiteY99" fmla="*/ 4954699 h 5484241"/>
              <a:gd name="connsiteX100" fmla="*/ 3336018 w 4833822"/>
              <a:gd name="connsiteY100" fmla="*/ 4807760 h 5484241"/>
              <a:gd name="connsiteX101" fmla="*/ 3095901 w 4833822"/>
              <a:gd name="connsiteY101" fmla="*/ 4546147 h 5484241"/>
              <a:gd name="connsiteX102" fmla="*/ 2862954 w 4833822"/>
              <a:gd name="connsiteY102" fmla="*/ 4277359 h 5484241"/>
              <a:gd name="connsiteX103" fmla="*/ 2808528 w 4833822"/>
              <a:gd name="connsiteY103" fmla="*/ 4239058 h 5484241"/>
              <a:gd name="connsiteX104" fmla="*/ 1587125 w 4833822"/>
              <a:gd name="connsiteY104" fmla="*/ 4194933 h 5484241"/>
              <a:gd name="connsiteX105" fmla="*/ 798688 w 4833822"/>
              <a:gd name="connsiteY105" fmla="*/ 4402796 h 5484241"/>
              <a:gd name="connsiteX106" fmla="*/ 780768 w 4833822"/>
              <a:gd name="connsiteY106" fmla="*/ 5026374 h 5484241"/>
              <a:gd name="connsiteX107" fmla="*/ 791519 w 4833822"/>
              <a:gd name="connsiteY107" fmla="*/ 4832850 h 5484241"/>
              <a:gd name="connsiteX108" fmla="*/ 709092 w 4833822"/>
              <a:gd name="connsiteY108" fmla="*/ 4470884 h 5484241"/>
              <a:gd name="connsiteX109" fmla="*/ 368634 w 4833822"/>
              <a:gd name="connsiteY109" fmla="*/ 4481635 h 5484241"/>
              <a:gd name="connsiteX110" fmla="*/ 332793 w 4833822"/>
              <a:gd name="connsiteY110" fmla="*/ 4506725 h 5484241"/>
              <a:gd name="connsiteX111" fmla="*/ 368634 w 4833822"/>
              <a:gd name="connsiteY111" fmla="*/ 4521058 h 5484241"/>
              <a:gd name="connsiteX112" fmla="*/ 350714 w 4833822"/>
              <a:gd name="connsiteY112" fmla="*/ 4822098 h 5484241"/>
              <a:gd name="connsiteX113" fmla="*/ 447479 w 4833822"/>
              <a:gd name="connsiteY113" fmla="*/ 4886605 h 5484241"/>
              <a:gd name="connsiteX114" fmla="*/ 486896 w 4833822"/>
              <a:gd name="connsiteY114" fmla="*/ 4786258 h 5484241"/>
              <a:gd name="connsiteX115" fmla="*/ 468981 w 4833822"/>
              <a:gd name="connsiteY115" fmla="*/ 4667991 h 5484241"/>
              <a:gd name="connsiteX116" fmla="*/ 372216 w 4833822"/>
              <a:gd name="connsiteY116" fmla="*/ 4775507 h 5484241"/>
              <a:gd name="connsiteX117" fmla="*/ 382967 w 4833822"/>
              <a:gd name="connsiteY117" fmla="*/ 4624986 h 5484241"/>
              <a:gd name="connsiteX118" fmla="*/ 497647 w 4833822"/>
              <a:gd name="connsiteY118" fmla="*/ 4585564 h 5484241"/>
              <a:gd name="connsiteX119" fmla="*/ 569323 w 4833822"/>
              <a:gd name="connsiteY119" fmla="*/ 4700249 h 5484241"/>
              <a:gd name="connsiteX120" fmla="*/ 580074 w 4833822"/>
              <a:gd name="connsiteY120" fmla="*/ 4911689 h 5484241"/>
              <a:gd name="connsiteX121" fmla="*/ 612332 w 4833822"/>
              <a:gd name="connsiteY121" fmla="*/ 4667991 h 5484241"/>
              <a:gd name="connsiteX122" fmla="*/ 497647 w 4833822"/>
              <a:gd name="connsiteY122" fmla="*/ 4435044 h 5484241"/>
              <a:gd name="connsiteX123" fmla="*/ 730594 w 4833822"/>
              <a:gd name="connsiteY123" fmla="*/ 4840013 h 5484241"/>
              <a:gd name="connsiteX124" fmla="*/ 547826 w 4833822"/>
              <a:gd name="connsiteY124" fmla="*/ 5004872 h 5484241"/>
              <a:gd name="connsiteX125" fmla="*/ 834528 w 4833822"/>
              <a:gd name="connsiteY125" fmla="*/ 5037125 h 5484241"/>
              <a:gd name="connsiteX126" fmla="*/ 1533370 w 4833822"/>
              <a:gd name="connsiteY126" fmla="*/ 4521058 h 5484241"/>
              <a:gd name="connsiteX127" fmla="*/ 1633712 w 4833822"/>
              <a:gd name="connsiteY127" fmla="*/ 4388457 h 5484241"/>
              <a:gd name="connsiteX128" fmla="*/ 1142733 w 4833822"/>
              <a:gd name="connsiteY128" fmla="*/ 4703831 h 5484241"/>
              <a:gd name="connsiteX129" fmla="*/ 1031635 w 4833822"/>
              <a:gd name="connsiteY129" fmla="*/ 4732503 h 5484241"/>
              <a:gd name="connsiteX130" fmla="*/ 1096142 w 4833822"/>
              <a:gd name="connsiteY130" fmla="*/ 4632156 h 5484241"/>
              <a:gd name="connsiteX131" fmla="*/ 1587125 w 4833822"/>
              <a:gd name="connsiteY131" fmla="*/ 4194933 h 5484241"/>
              <a:gd name="connsiteX132" fmla="*/ 3072607 w 4833822"/>
              <a:gd name="connsiteY132" fmla="*/ 4185973 h 5484241"/>
              <a:gd name="connsiteX133" fmla="*/ 2988391 w 4833822"/>
              <a:gd name="connsiteY133" fmla="*/ 4220017 h 5484241"/>
              <a:gd name="connsiteX134" fmla="*/ 3038564 w 4833822"/>
              <a:gd name="connsiteY134" fmla="*/ 4331115 h 5484241"/>
              <a:gd name="connsiteX135" fmla="*/ 3407693 w 4833822"/>
              <a:gd name="connsiteY135" fmla="*/ 4746836 h 5484241"/>
              <a:gd name="connsiteX136" fmla="*/ 3576134 w 4833822"/>
              <a:gd name="connsiteY136" fmla="*/ 4786258 h 5484241"/>
              <a:gd name="connsiteX137" fmla="*/ 4002606 w 4833822"/>
              <a:gd name="connsiteY137" fmla="*/ 4890187 h 5484241"/>
              <a:gd name="connsiteX138" fmla="*/ 4124455 w 4833822"/>
              <a:gd name="connsiteY138" fmla="*/ 4972614 h 5484241"/>
              <a:gd name="connsiteX139" fmla="*/ 3586885 w 4833822"/>
              <a:gd name="connsiteY139" fmla="*/ 4424293 h 5484241"/>
              <a:gd name="connsiteX140" fmla="*/ 3339600 w 4833822"/>
              <a:gd name="connsiteY140" fmla="*/ 4280941 h 5484241"/>
              <a:gd name="connsiteX141" fmla="*/ 3551045 w 4833822"/>
              <a:gd name="connsiteY141" fmla="*/ 4456551 h 5484241"/>
              <a:gd name="connsiteX142" fmla="*/ 3658561 w 4833822"/>
              <a:gd name="connsiteY142" fmla="*/ 4639325 h 5484241"/>
              <a:gd name="connsiteX143" fmla="*/ 3536712 w 4833822"/>
              <a:gd name="connsiteY143" fmla="*/ 4564062 h 5484241"/>
              <a:gd name="connsiteX144" fmla="*/ 3167577 w 4833822"/>
              <a:gd name="connsiteY144" fmla="*/ 4227186 h 5484241"/>
              <a:gd name="connsiteX145" fmla="*/ 3072607 w 4833822"/>
              <a:gd name="connsiteY145" fmla="*/ 4185973 h 5484241"/>
              <a:gd name="connsiteX146" fmla="*/ 1497530 w 4833822"/>
              <a:gd name="connsiteY146" fmla="*/ 4098173 h 5484241"/>
              <a:gd name="connsiteX147" fmla="*/ 644585 w 4833822"/>
              <a:gd name="connsiteY147" fmla="*/ 4223604 h 5484241"/>
              <a:gd name="connsiteX148" fmla="*/ 404469 w 4833822"/>
              <a:gd name="connsiteY148" fmla="*/ 4298861 h 5484241"/>
              <a:gd name="connsiteX149" fmla="*/ 218113 w 4833822"/>
              <a:gd name="connsiteY149" fmla="*/ 4452964 h 5484241"/>
              <a:gd name="connsiteX150" fmla="*/ 347132 w 4833822"/>
              <a:gd name="connsiteY150" fmla="*/ 4972614 h 5484241"/>
              <a:gd name="connsiteX151" fmla="*/ 218113 w 4833822"/>
              <a:gd name="connsiteY151" fmla="*/ 4607066 h 5484241"/>
              <a:gd name="connsiteX152" fmla="*/ 289789 w 4833822"/>
              <a:gd name="connsiteY152" fmla="*/ 4499555 h 5484241"/>
              <a:gd name="connsiteX153" fmla="*/ 271869 w 4833822"/>
              <a:gd name="connsiteY153" fmla="*/ 4485222 h 5484241"/>
              <a:gd name="connsiteX154" fmla="*/ 304127 w 4833822"/>
              <a:gd name="connsiteY154" fmla="*/ 4392039 h 5484241"/>
              <a:gd name="connsiteX155" fmla="*/ 400887 w 4833822"/>
              <a:gd name="connsiteY155" fmla="*/ 4309613 h 5484241"/>
              <a:gd name="connsiteX156" fmla="*/ 404469 w 4833822"/>
              <a:gd name="connsiteY156" fmla="*/ 4302443 h 5484241"/>
              <a:gd name="connsiteX157" fmla="*/ 408056 w 4833822"/>
              <a:gd name="connsiteY157" fmla="*/ 4302443 h 5484241"/>
              <a:gd name="connsiteX158" fmla="*/ 569323 w 4833822"/>
              <a:gd name="connsiteY158" fmla="*/ 4259439 h 5484241"/>
              <a:gd name="connsiteX159" fmla="*/ 777186 w 4833822"/>
              <a:gd name="connsiteY159" fmla="*/ 4370537 h 5484241"/>
              <a:gd name="connsiteX160" fmla="*/ 1250249 w 4833822"/>
              <a:gd name="connsiteY160" fmla="*/ 4202096 h 5484241"/>
              <a:gd name="connsiteX161" fmla="*/ 1497530 w 4833822"/>
              <a:gd name="connsiteY161" fmla="*/ 4098173 h 5484241"/>
              <a:gd name="connsiteX162" fmla="*/ 3393360 w 4833822"/>
              <a:gd name="connsiteY162" fmla="*/ 4057403 h 5484241"/>
              <a:gd name="connsiteX163" fmla="*/ 3271511 w 4833822"/>
              <a:gd name="connsiteY163" fmla="*/ 4094586 h 5484241"/>
              <a:gd name="connsiteX164" fmla="*/ 3486538 w 4833822"/>
              <a:gd name="connsiteY164" fmla="*/ 4223604 h 5484241"/>
              <a:gd name="connsiteX165" fmla="*/ 4092197 w 4833822"/>
              <a:gd name="connsiteY165" fmla="*/ 4556898 h 5484241"/>
              <a:gd name="connsiteX166" fmla="*/ 3873588 w 4833822"/>
              <a:gd name="connsiteY166" fmla="*/ 4556898 h 5484241"/>
              <a:gd name="connsiteX167" fmla="*/ 4002606 w 4833822"/>
              <a:gd name="connsiteY167" fmla="*/ 4685911 h 5484241"/>
              <a:gd name="connsiteX168" fmla="*/ 4106535 w 4833822"/>
              <a:gd name="connsiteY168" fmla="*/ 4657240 h 5484241"/>
              <a:gd name="connsiteX169" fmla="*/ 4325144 w 4833822"/>
              <a:gd name="connsiteY169" fmla="*/ 4331115 h 5484241"/>
              <a:gd name="connsiteX170" fmla="*/ 4038441 w 4833822"/>
              <a:gd name="connsiteY170" fmla="*/ 4241524 h 5484241"/>
              <a:gd name="connsiteX171" fmla="*/ 3624178 w 4833822"/>
              <a:gd name="connsiteY171" fmla="*/ 4227912 h 5484241"/>
              <a:gd name="connsiteX172" fmla="*/ 3486739 w 4833822"/>
              <a:gd name="connsiteY172" fmla="*/ 4202133 h 5484241"/>
              <a:gd name="connsiteX173" fmla="*/ 3486739 w 4833822"/>
              <a:gd name="connsiteY173" fmla="*/ 4206128 h 5484241"/>
              <a:gd name="connsiteX174" fmla="*/ 3485394 w 4833822"/>
              <a:gd name="connsiteY174" fmla="*/ 4203439 h 5484241"/>
              <a:gd name="connsiteX175" fmla="*/ 3486706 w 4833822"/>
              <a:gd name="connsiteY175" fmla="*/ 4202127 h 5484241"/>
              <a:gd name="connsiteX176" fmla="*/ 3486538 w 4833822"/>
              <a:gd name="connsiteY176" fmla="*/ 4202096 h 5484241"/>
              <a:gd name="connsiteX177" fmla="*/ 3543876 w 4833822"/>
              <a:gd name="connsiteY177" fmla="*/ 4141172 h 5484241"/>
              <a:gd name="connsiteX178" fmla="*/ 4518674 w 4833822"/>
              <a:gd name="connsiteY178" fmla="*/ 4288110 h 5484241"/>
              <a:gd name="connsiteX179" fmla="*/ 4328731 w 4833822"/>
              <a:gd name="connsiteY179" fmla="*/ 4485222 h 5484241"/>
              <a:gd name="connsiteX180" fmla="*/ 4457745 w 4833822"/>
              <a:gd name="connsiteY180" fmla="*/ 4413541 h 5484241"/>
              <a:gd name="connsiteX181" fmla="*/ 4579599 w 4833822"/>
              <a:gd name="connsiteY181" fmla="*/ 4406378 h 5484241"/>
              <a:gd name="connsiteX182" fmla="*/ 4500754 w 4833822"/>
              <a:gd name="connsiteY182" fmla="*/ 4485222 h 5484241"/>
              <a:gd name="connsiteX183" fmla="*/ 4314393 w 4833822"/>
              <a:gd name="connsiteY183" fmla="*/ 4718170 h 5484241"/>
              <a:gd name="connsiteX184" fmla="*/ 4346651 w 4833822"/>
              <a:gd name="connsiteY184" fmla="*/ 4782676 h 5484241"/>
              <a:gd name="connsiteX185" fmla="*/ 4403989 w 4833822"/>
              <a:gd name="connsiteY185" fmla="*/ 4732503 h 5484241"/>
              <a:gd name="connsiteX186" fmla="*/ 4482833 w 4833822"/>
              <a:gd name="connsiteY186" fmla="*/ 4542560 h 5484241"/>
              <a:gd name="connsiteX187" fmla="*/ 4590350 w 4833822"/>
              <a:gd name="connsiteY187" fmla="*/ 4521058 h 5484241"/>
              <a:gd name="connsiteX188" fmla="*/ 4608265 w 4833822"/>
              <a:gd name="connsiteY188" fmla="*/ 4603484 h 5484241"/>
              <a:gd name="connsiteX189" fmla="*/ 4608265 w 4833822"/>
              <a:gd name="connsiteY189" fmla="*/ 4607066 h 5484241"/>
              <a:gd name="connsiteX190" fmla="*/ 4421909 w 4833822"/>
              <a:gd name="connsiteY190" fmla="*/ 4818511 h 5484241"/>
              <a:gd name="connsiteX191" fmla="*/ 4608265 w 4833822"/>
              <a:gd name="connsiteY191" fmla="*/ 4607066 h 5484241"/>
              <a:gd name="connsiteX192" fmla="*/ 4611852 w 4833822"/>
              <a:gd name="connsiteY192" fmla="*/ 4603484 h 5484241"/>
              <a:gd name="connsiteX193" fmla="*/ 4611852 w 4833822"/>
              <a:gd name="connsiteY193" fmla="*/ 4599902 h 5484241"/>
              <a:gd name="connsiteX194" fmla="*/ 4694279 w 4833822"/>
              <a:gd name="connsiteY194" fmla="*/ 4585564 h 5484241"/>
              <a:gd name="connsiteX195" fmla="*/ 4651275 w 4833822"/>
              <a:gd name="connsiteY195" fmla="*/ 4409960 h 5484241"/>
              <a:gd name="connsiteX196" fmla="*/ 4572429 w 4833822"/>
              <a:gd name="connsiteY196" fmla="*/ 4291692 h 5484241"/>
              <a:gd name="connsiteX197" fmla="*/ 4583181 w 4833822"/>
              <a:gd name="connsiteY197" fmla="*/ 4198515 h 5484241"/>
              <a:gd name="connsiteX198" fmla="*/ 4436247 w 4833822"/>
              <a:gd name="connsiteY198" fmla="*/ 4151928 h 5484241"/>
              <a:gd name="connsiteX199" fmla="*/ 3504459 w 4833822"/>
              <a:gd name="connsiteY199" fmla="*/ 4065914 h 5484241"/>
              <a:gd name="connsiteX200" fmla="*/ 3393360 w 4833822"/>
              <a:gd name="connsiteY200" fmla="*/ 4057403 h 5484241"/>
              <a:gd name="connsiteX201" fmla="*/ 655337 w 4833822"/>
              <a:gd name="connsiteY201" fmla="*/ 3926145 h 5484241"/>
              <a:gd name="connsiteX202" fmla="*/ 637416 w 4833822"/>
              <a:gd name="connsiteY202" fmla="*/ 3983488 h 5484241"/>
              <a:gd name="connsiteX203" fmla="*/ 863200 w 4833822"/>
              <a:gd name="connsiteY203" fmla="*/ 4087417 h 5484241"/>
              <a:gd name="connsiteX204" fmla="*/ 734181 w 4833822"/>
              <a:gd name="connsiteY204" fmla="*/ 3947652 h 5484241"/>
              <a:gd name="connsiteX205" fmla="*/ 655337 w 4833822"/>
              <a:gd name="connsiteY205" fmla="*/ 3926145 h 5484241"/>
              <a:gd name="connsiteX206" fmla="*/ 465399 w 4833822"/>
              <a:gd name="connsiteY206" fmla="*/ 3886728 h 5484241"/>
              <a:gd name="connsiteX207" fmla="*/ 465399 w 4833822"/>
              <a:gd name="connsiteY207" fmla="*/ 4087417 h 5484241"/>
              <a:gd name="connsiteX208" fmla="*/ 501234 w 4833822"/>
              <a:gd name="connsiteY208" fmla="*/ 4144759 h 5484241"/>
              <a:gd name="connsiteX209" fmla="*/ 554990 w 4833822"/>
              <a:gd name="connsiteY209" fmla="*/ 4091004 h 5484241"/>
              <a:gd name="connsiteX210" fmla="*/ 465399 w 4833822"/>
              <a:gd name="connsiteY210" fmla="*/ 3886728 h 5484241"/>
              <a:gd name="connsiteX211" fmla="*/ 4325169 w 4833822"/>
              <a:gd name="connsiteY211" fmla="*/ 3805831 h 5484241"/>
              <a:gd name="connsiteX212" fmla="*/ 3959602 w 4833822"/>
              <a:gd name="connsiteY212" fmla="*/ 4012159 h 5484241"/>
              <a:gd name="connsiteX213" fmla="*/ 4360985 w 4833822"/>
              <a:gd name="connsiteY213" fmla="*/ 3922563 h 5484241"/>
              <a:gd name="connsiteX214" fmla="*/ 4278558 w 4833822"/>
              <a:gd name="connsiteY214" fmla="*/ 4033661 h 5484241"/>
              <a:gd name="connsiteX215" fmla="*/ 4454163 w 4833822"/>
              <a:gd name="connsiteY215" fmla="*/ 3987070 h 5484241"/>
              <a:gd name="connsiteX216" fmla="*/ 4368153 w 4833822"/>
              <a:gd name="connsiteY216" fmla="*/ 3811465 h 5484241"/>
              <a:gd name="connsiteX217" fmla="*/ 4325169 w 4833822"/>
              <a:gd name="connsiteY217" fmla="*/ 3805831 h 5484241"/>
              <a:gd name="connsiteX218" fmla="*/ 4156709 w 4833822"/>
              <a:gd name="connsiteY218" fmla="*/ 3772043 h 5484241"/>
              <a:gd name="connsiteX219" fmla="*/ 3748157 w 4833822"/>
              <a:gd name="connsiteY219" fmla="*/ 3854469 h 5484241"/>
              <a:gd name="connsiteX220" fmla="*/ 3529543 w 4833822"/>
              <a:gd name="connsiteY220" fmla="*/ 3976318 h 5484241"/>
              <a:gd name="connsiteX221" fmla="*/ 3805494 w 4833822"/>
              <a:gd name="connsiteY221" fmla="*/ 3879559 h 5484241"/>
              <a:gd name="connsiteX222" fmla="*/ 4156709 w 4833822"/>
              <a:gd name="connsiteY222" fmla="*/ 3772043 h 5484241"/>
              <a:gd name="connsiteX223" fmla="*/ 399937 w 4833822"/>
              <a:gd name="connsiteY223" fmla="*/ 3728255 h 5484241"/>
              <a:gd name="connsiteX224" fmla="*/ 210944 w 4833822"/>
              <a:gd name="connsiteY224" fmla="*/ 3807883 h 5484241"/>
              <a:gd name="connsiteX225" fmla="*/ 124936 w 4833822"/>
              <a:gd name="connsiteY225" fmla="*/ 3951234 h 5484241"/>
              <a:gd name="connsiteX226" fmla="*/ 275451 w 4833822"/>
              <a:gd name="connsiteY226" fmla="*/ 3944065 h 5484241"/>
              <a:gd name="connsiteX227" fmla="*/ 304127 w 4833822"/>
              <a:gd name="connsiteY227" fmla="*/ 3961985 h 5484241"/>
              <a:gd name="connsiteX228" fmla="*/ 271869 w 4833822"/>
              <a:gd name="connsiteY228" fmla="*/ 4198515 h 5484241"/>
              <a:gd name="connsiteX229" fmla="*/ 311291 w 4833822"/>
              <a:gd name="connsiteY229" fmla="*/ 4040830 h 5484241"/>
              <a:gd name="connsiteX230" fmla="*/ 243203 w 4833822"/>
              <a:gd name="connsiteY230" fmla="*/ 3832967 h 5484241"/>
              <a:gd name="connsiteX231" fmla="*/ 1214409 w 4833822"/>
              <a:gd name="connsiteY231" fmla="*/ 3811465 h 5484241"/>
              <a:gd name="connsiteX232" fmla="*/ 465399 w 4833822"/>
              <a:gd name="connsiteY232" fmla="*/ 3729038 h 5484241"/>
              <a:gd name="connsiteX233" fmla="*/ 399937 w 4833822"/>
              <a:gd name="connsiteY233" fmla="*/ 3728255 h 5484241"/>
              <a:gd name="connsiteX234" fmla="*/ 2524908 w 4833822"/>
              <a:gd name="connsiteY234" fmla="*/ 2593956 h 5484241"/>
              <a:gd name="connsiteX235" fmla="*/ 2732856 w 4833822"/>
              <a:gd name="connsiteY235" fmla="*/ 3235875 h 5484241"/>
              <a:gd name="connsiteX236" fmla="*/ 2775802 w 4833822"/>
              <a:gd name="connsiteY236" fmla="*/ 3305944 h 5484241"/>
              <a:gd name="connsiteX237" fmla="*/ 2823267 w 4833822"/>
              <a:gd name="connsiteY237" fmla="*/ 3229094 h 5484241"/>
              <a:gd name="connsiteX238" fmla="*/ 2879774 w 4833822"/>
              <a:gd name="connsiteY238" fmla="*/ 3018888 h 5484241"/>
              <a:gd name="connsiteX239" fmla="*/ 2920458 w 4833822"/>
              <a:gd name="connsiteY239" fmla="*/ 3552313 h 5484241"/>
              <a:gd name="connsiteX240" fmla="*/ 3132925 w 4833822"/>
              <a:gd name="connsiteY240" fmla="*/ 3493546 h 5484241"/>
              <a:gd name="connsiteX241" fmla="*/ 2879774 w 4833822"/>
              <a:gd name="connsiteY241" fmla="*/ 3868754 h 5484241"/>
              <a:gd name="connsiteX242" fmla="*/ 2131619 w 4833822"/>
              <a:gd name="connsiteY242" fmla="*/ 3816768 h 5484241"/>
              <a:gd name="connsiteX243" fmla="*/ 1894289 w 4833822"/>
              <a:gd name="connsiteY243" fmla="*/ 3466424 h 5484241"/>
              <a:gd name="connsiteX244" fmla="*/ 2075111 w 4833822"/>
              <a:gd name="connsiteY244" fmla="*/ 3554575 h 5484241"/>
              <a:gd name="connsiteX245" fmla="*/ 2086414 w 4833822"/>
              <a:gd name="connsiteY245" fmla="*/ 3039230 h 5484241"/>
              <a:gd name="connsiteX246" fmla="*/ 2163263 w 4833822"/>
              <a:gd name="connsiteY246" fmla="*/ 3183889 h 5484241"/>
              <a:gd name="connsiteX247" fmla="*/ 2224289 w 4833822"/>
              <a:gd name="connsiteY247" fmla="*/ 3229094 h 5484241"/>
              <a:gd name="connsiteX248" fmla="*/ 2242372 w 4833822"/>
              <a:gd name="connsiteY248" fmla="*/ 3165806 h 5484241"/>
              <a:gd name="connsiteX249" fmla="*/ 2524908 w 4833822"/>
              <a:gd name="connsiteY249" fmla="*/ 2593956 h 5484241"/>
              <a:gd name="connsiteX250" fmla="*/ 2540406 w 4833822"/>
              <a:gd name="connsiteY250" fmla="*/ 1786615 h 5484241"/>
              <a:gd name="connsiteX251" fmla="*/ 2092432 w 4833822"/>
              <a:gd name="connsiteY251" fmla="*/ 2693312 h 5484241"/>
              <a:gd name="connsiteX252" fmla="*/ 2063761 w 4833822"/>
              <a:gd name="connsiteY252" fmla="*/ 2793659 h 5484241"/>
              <a:gd name="connsiteX253" fmla="*/ 1967001 w 4833822"/>
              <a:gd name="connsiteY253" fmla="*/ 2721983 h 5484241"/>
              <a:gd name="connsiteX254" fmla="*/ 1845152 w 4833822"/>
              <a:gd name="connsiteY254" fmla="*/ 2492619 h 5484241"/>
              <a:gd name="connsiteX255" fmla="*/ 1827232 w 4833822"/>
              <a:gd name="connsiteY255" fmla="*/ 3309726 h 5484241"/>
              <a:gd name="connsiteX256" fmla="*/ 1540529 w 4833822"/>
              <a:gd name="connsiteY256" fmla="*/ 3169957 h 5484241"/>
              <a:gd name="connsiteX257" fmla="*/ 1916828 w 4833822"/>
              <a:gd name="connsiteY257" fmla="*/ 3725446 h 5484241"/>
              <a:gd name="connsiteX258" fmla="*/ 3103066 w 4833822"/>
              <a:gd name="connsiteY258" fmla="*/ 3807873 h 5484241"/>
              <a:gd name="connsiteX259" fmla="*/ 3504448 w 4833822"/>
              <a:gd name="connsiteY259" fmla="*/ 3212961 h 5484241"/>
              <a:gd name="connsiteX260" fmla="*/ 3167572 w 4833822"/>
              <a:gd name="connsiteY260" fmla="*/ 3306139 h 5484241"/>
              <a:gd name="connsiteX261" fmla="*/ 3103066 w 4833822"/>
              <a:gd name="connsiteY261" fmla="*/ 2460365 h 5484241"/>
              <a:gd name="connsiteX262" fmla="*/ 3013470 w 4833822"/>
              <a:gd name="connsiteY262" fmla="*/ 2793659 h 5484241"/>
              <a:gd name="connsiteX263" fmla="*/ 2938212 w 4833822"/>
              <a:gd name="connsiteY263" fmla="*/ 2915508 h 5484241"/>
              <a:gd name="connsiteX264" fmla="*/ 2870119 w 4833822"/>
              <a:gd name="connsiteY264" fmla="*/ 2804410 h 5484241"/>
              <a:gd name="connsiteX265" fmla="*/ 2540406 w 4833822"/>
              <a:gd name="connsiteY265" fmla="*/ 1786615 h 5484241"/>
              <a:gd name="connsiteX266" fmla="*/ 357884 w 4833822"/>
              <a:gd name="connsiteY266" fmla="*/ 1714944 h 5484241"/>
              <a:gd name="connsiteX267" fmla="*/ 422396 w 4833822"/>
              <a:gd name="connsiteY267" fmla="*/ 1797371 h 5484241"/>
              <a:gd name="connsiteX268" fmla="*/ 522738 w 4833822"/>
              <a:gd name="connsiteY268" fmla="*/ 2299102 h 5484241"/>
              <a:gd name="connsiteX269" fmla="*/ 490485 w 4833822"/>
              <a:gd name="connsiteY269" fmla="*/ 2438872 h 5484241"/>
              <a:gd name="connsiteX270" fmla="*/ 386555 w 4833822"/>
              <a:gd name="connsiteY270" fmla="*/ 2338525 h 5484241"/>
              <a:gd name="connsiteX271" fmla="*/ 286208 w 4833822"/>
              <a:gd name="connsiteY271" fmla="*/ 1797371 h 5484241"/>
              <a:gd name="connsiteX272" fmla="*/ 357884 w 4833822"/>
              <a:gd name="connsiteY272" fmla="*/ 1714944 h 5484241"/>
              <a:gd name="connsiteX273" fmla="*/ 4036204 w 4833822"/>
              <a:gd name="connsiteY273" fmla="*/ 297553 h 5484241"/>
              <a:gd name="connsiteX274" fmla="*/ 4110123 w 4833822"/>
              <a:gd name="connsiteY274" fmla="*/ 360268 h 5484241"/>
              <a:gd name="connsiteX275" fmla="*/ 4063531 w 4833822"/>
              <a:gd name="connsiteY275" fmla="*/ 1170212 h 5484241"/>
              <a:gd name="connsiteX276" fmla="*/ 3938100 w 4833822"/>
              <a:gd name="connsiteY276" fmla="*/ 858418 h 5484241"/>
              <a:gd name="connsiteX277" fmla="*/ 3970353 w 4833822"/>
              <a:gd name="connsiteY277" fmla="*/ 363855 h 5484241"/>
              <a:gd name="connsiteX278" fmla="*/ 4036204 w 4833822"/>
              <a:gd name="connsiteY278" fmla="*/ 297553 h 5484241"/>
              <a:gd name="connsiteX279" fmla="*/ 915320 w 4833822"/>
              <a:gd name="connsiteY279" fmla="*/ 39124 h 5484241"/>
              <a:gd name="connsiteX280" fmla="*/ 1020430 w 4833822"/>
              <a:gd name="connsiteY280" fmla="*/ 719886 h 5484241"/>
              <a:gd name="connsiteX281" fmla="*/ 811383 w 4833822"/>
              <a:gd name="connsiteY281" fmla="*/ 680300 h 5484241"/>
              <a:gd name="connsiteX282" fmla="*/ 915320 w 4833822"/>
              <a:gd name="connsiteY282" fmla="*/ 39124 h 5484241"/>
              <a:gd name="connsiteX283" fmla="*/ 2447238 w 4833822"/>
              <a:gd name="connsiteY283" fmla="*/ 2849 h 5484241"/>
              <a:gd name="connsiteX284" fmla="*/ 3047525 w 4833822"/>
              <a:gd name="connsiteY284" fmla="*/ 645869 h 5484241"/>
              <a:gd name="connsiteX285" fmla="*/ 3054443 w 4833822"/>
              <a:gd name="connsiteY285" fmla="*/ 1319671 h 5484241"/>
              <a:gd name="connsiteX286" fmla="*/ 3282263 w 4833822"/>
              <a:gd name="connsiteY286" fmla="*/ 460614 h 5484241"/>
              <a:gd name="connsiteX287" fmla="*/ 3257173 w 4833822"/>
              <a:gd name="connsiteY287" fmla="*/ 320845 h 5484241"/>
              <a:gd name="connsiteX288" fmla="*/ 3278681 w 4833822"/>
              <a:gd name="connsiteY288" fmla="*/ 231249 h 5484241"/>
              <a:gd name="connsiteX289" fmla="*/ 3361107 w 4833822"/>
              <a:gd name="connsiteY289" fmla="*/ 288592 h 5484241"/>
              <a:gd name="connsiteX290" fmla="*/ 3884339 w 4833822"/>
              <a:gd name="connsiteY290" fmla="*/ 1600262 h 5484241"/>
              <a:gd name="connsiteX291" fmla="*/ 3776823 w 4833822"/>
              <a:gd name="connsiteY291" fmla="*/ 2220257 h 5484241"/>
              <a:gd name="connsiteX292" fmla="*/ 4002606 w 4833822"/>
              <a:gd name="connsiteY292" fmla="*/ 2001648 h 5484241"/>
              <a:gd name="connsiteX293" fmla="*/ 4059943 w 4833822"/>
              <a:gd name="connsiteY293" fmla="*/ 1937137 h 5484241"/>
              <a:gd name="connsiteX294" fmla="*/ 4117286 w 4833822"/>
              <a:gd name="connsiteY294" fmla="*/ 2012399 h 5484241"/>
              <a:gd name="connsiteX295" fmla="*/ 4131625 w 4833822"/>
              <a:gd name="connsiteY295" fmla="*/ 2825921 h 5484241"/>
              <a:gd name="connsiteX296" fmla="*/ 3755321 w 4833822"/>
              <a:gd name="connsiteY296" fmla="*/ 3657363 h 5484241"/>
              <a:gd name="connsiteX297" fmla="*/ 3723067 w 4833822"/>
              <a:gd name="connsiteY297" fmla="*/ 3732620 h 5484241"/>
              <a:gd name="connsiteX298" fmla="*/ 4099366 w 4833822"/>
              <a:gd name="connsiteY298" fmla="*/ 3671696 h 5484241"/>
              <a:gd name="connsiteX299" fmla="*/ 4550927 w 4833822"/>
              <a:gd name="connsiteY299" fmla="*/ 4022910 h 5484241"/>
              <a:gd name="connsiteX300" fmla="*/ 4604683 w 4833822"/>
              <a:gd name="connsiteY300" fmla="*/ 4123257 h 5484241"/>
              <a:gd name="connsiteX301" fmla="*/ 4576011 w 4833822"/>
              <a:gd name="connsiteY301" fmla="*/ 4965450 h 5484241"/>
              <a:gd name="connsiteX302" fmla="*/ 4432660 w 4833822"/>
              <a:gd name="connsiteY302" fmla="*/ 5026374 h 5484241"/>
              <a:gd name="connsiteX303" fmla="*/ 3999019 w 4833822"/>
              <a:gd name="connsiteY303" fmla="*/ 5259321 h 5484241"/>
              <a:gd name="connsiteX304" fmla="*/ 3192667 w 4833822"/>
              <a:gd name="connsiteY304" fmla="*/ 5191228 h 5484241"/>
              <a:gd name="connsiteX305" fmla="*/ 2662265 w 4833822"/>
              <a:gd name="connsiteY305" fmla="*/ 4560480 h 5484241"/>
              <a:gd name="connsiteX306" fmla="*/ 2680186 w 4833822"/>
              <a:gd name="connsiteY306" fmla="*/ 4879436 h 5484241"/>
              <a:gd name="connsiteX307" fmla="*/ 2655096 w 4833822"/>
              <a:gd name="connsiteY307" fmla="*/ 5191228 h 5484241"/>
              <a:gd name="connsiteX308" fmla="*/ 2063771 w 4833822"/>
              <a:gd name="connsiteY308" fmla="*/ 5477930 h 5484241"/>
              <a:gd name="connsiteX309" fmla="*/ 1827242 w 4833822"/>
              <a:gd name="connsiteY309" fmla="*/ 5427757 h 5484241"/>
              <a:gd name="connsiteX310" fmla="*/ 1594295 w 4833822"/>
              <a:gd name="connsiteY310" fmla="*/ 4886605 h 5484241"/>
              <a:gd name="connsiteX311" fmla="*/ 1952673 w 4833822"/>
              <a:gd name="connsiteY311" fmla="*/ 4352617 h 5484241"/>
              <a:gd name="connsiteX312" fmla="*/ 2020761 w 4833822"/>
              <a:gd name="connsiteY312" fmla="*/ 4220017 h 5484241"/>
              <a:gd name="connsiteX313" fmla="*/ 1841575 w 4833822"/>
              <a:gd name="connsiteY313" fmla="*/ 4363368 h 5484241"/>
              <a:gd name="connsiteX314" fmla="*/ 884697 w 4833822"/>
              <a:gd name="connsiteY314" fmla="*/ 5108801 h 5484241"/>
              <a:gd name="connsiteX315" fmla="*/ 547826 w 4833822"/>
              <a:gd name="connsiteY315" fmla="*/ 5141054 h 5484241"/>
              <a:gd name="connsiteX316" fmla="*/ 357883 w 4833822"/>
              <a:gd name="connsiteY316" fmla="*/ 5083717 h 5484241"/>
              <a:gd name="connsiteX317" fmla="*/ 89095 w 4833822"/>
              <a:gd name="connsiteY317" fmla="*/ 4657240 h 5484241"/>
              <a:gd name="connsiteX318" fmla="*/ 46091 w 4833822"/>
              <a:gd name="connsiteY318" fmla="*/ 4306031 h 5484241"/>
              <a:gd name="connsiteX319" fmla="*/ 440310 w 4833822"/>
              <a:gd name="connsiteY319" fmla="*/ 3657363 h 5484241"/>
              <a:gd name="connsiteX320" fmla="*/ 1020884 w 4833822"/>
              <a:gd name="connsiteY320" fmla="*/ 3707536 h 5484241"/>
              <a:gd name="connsiteX321" fmla="*/ 798688 w 4833822"/>
              <a:gd name="connsiteY321" fmla="*/ 3535514 h 5484241"/>
              <a:gd name="connsiteX322" fmla="*/ 766435 w 4833822"/>
              <a:gd name="connsiteY322" fmla="*/ 3478171 h 5484241"/>
              <a:gd name="connsiteX323" fmla="*/ 838110 w 4833822"/>
              <a:gd name="connsiteY323" fmla="*/ 3456669 h 5484241"/>
              <a:gd name="connsiteX324" fmla="*/ 1060306 w 4833822"/>
              <a:gd name="connsiteY324" fmla="*/ 3549847 h 5484241"/>
              <a:gd name="connsiteX325" fmla="*/ 777186 w 4833822"/>
              <a:gd name="connsiteY325" fmla="*/ 3051699 h 5484241"/>
              <a:gd name="connsiteX326" fmla="*/ 723430 w 4833822"/>
              <a:gd name="connsiteY326" fmla="*/ 2517716 h 5484241"/>
              <a:gd name="connsiteX327" fmla="*/ 727012 w 4833822"/>
              <a:gd name="connsiteY327" fmla="*/ 1818875 h 5484241"/>
              <a:gd name="connsiteX328" fmla="*/ 762853 w 4833822"/>
              <a:gd name="connsiteY328" fmla="*/ 1686275 h 5484241"/>
              <a:gd name="connsiteX329" fmla="*/ 1017302 w 4833822"/>
              <a:gd name="connsiteY329" fmla="*/ 1987310 h 5484241"/>
              <a:gd name="connsiteX330" fmla="*/ 1139151 w 4833822"/>
              <a:gd name="connsiteY330" fmla="*/ 2026732 h 5484241"/>
              <a:gd name="connsiteX331" fmla="*/ 1110480 w 4833822"/>
              <a:gd name="connsiteY331" fmla="*/ 1915634 h 5484241"/>
              <a:gd name="connsiteX332" fmla="*/ 1135564 w 4833822"/>
              <a:gd name="connsiteY332" fmla="*/ 1026856 h 5484241"/>
              <a:gd name="connsiteX333" fmla="*/ 1493942 w 4833822"/>
              <a:gd name="connsiteY333" fmla="*/ 367436 h 5484241"/>
              <a:gd name="connsiteX334" fmla="*/ 1547703 w 4833822"/>
              <a:gd name="connsiteY334" fmla="*/ 313681 h 5484241"/>
              <a:gd name="connsiteX335" fmla="*/ 1597877 w 4833822"/>
              <a:gd name="connsiteY335" fmla="*/ 406859 h 5484241"/>
              <a:gd name="connsiteX336" fmla="*/ 2070940 w 4833822"/>
              <a:gd name="connsiteY336" fmla="*/ 1180958 h 5484241"/>
              <a:gd name="connsiteX337" fmla="*/ 2272613 w 4833822"/>
              <a:gd name="connsiteY337" fmla="*/ 442131 h 5484241"/>
              <a:gd name="connsiteX338" fmla="*/ 2447238 w 4833822"/>
              <a:gd name="connsiteY338" fmla="*/ 2849 h 5484241"/>
              <a:gd name="connsiteX0" fmla="*/ 2144854 w 4833822"/>
              <a:gd name="connsiteY0" fmla="*/ 5196696 h 5570345"/>
              <a:gd name="connsiteX1" fmla="*/ 2053020 w 4833822"/>
              <a:gd name="connsiteY1" fmla="*/ 5205656 h 5570345"/>
              <a:gd name="connsiteX2" fmla="*/ 1959837 w 4833822"/>
              <a:gd name="connsiteY2" fmla="*/ 5280914 h 5570345"/>
              <a:gd name="connsiteX3" fmla="*/ 2045851 w 4833822"/>
              <a:gd name="connsiteY3" fmla="*/ 5399181 h 5570345"/>
              <a:gd name="connsiteX4" fmla="*/ 2042269 w 4833822"/>
              <a:gd name="connsiteY4" fmla="*/ 5302416 h 5570345"/>
              <a:gd name="connsiteX5" fmla="*/ 2106775 w 4833822"/>
              <a:gd name="connsiteY5" fmla="*/ 5237909 h 5570345"/>
              <a:gd name="connsiteX6" fmla="*/ 2128277 w 4833822"/>
              <a:gd name="connsiteY6" fmla="*/ 5309585 h 5570345"/>
              <a:gd name="connsiteX7" fmla="*/ 2164118 w 4833822"/>
              <a:gd name="connsiteY7" fmla="*/ 5359758 h 5570345"/>
              <a:gd name="connsiteX8" fmla="*/ 2232206 w 4833822"/>
              <a:gd name="connsiteY8" fmla="*/ 5323923 h 5570345"/>
              <a:gd name="connsiteX9" fmla="*/ 2228624 w 4833822"/>
              <a:gd name="connsiteY9" fmla="*/ 5230740 h 5570345"/>
              <a:gd name="connsiteX10" fmla="*/ 2144854 w 4833822"/>
              <a:gd name="connsiteY10" fmla="*/ 5196696 h 5570345"/>
              <a:gd name="connsiteX11" fmla="*/ 2508163 w 4833822"/>
              <a:gd name="connsiteY11" fmla="*/ 5166234 h 5570345"/>
              <a:gd name="connsiteX12" fmla="*/ 2407811 w 4833822"/>
              <a:gd name="connsiteY12" fmla="*/ 5474444 h 5570345"/>
              <a:gd name="connsiteX13" fmla="*/ 2508163 w 4833822"/>
              <a:gd name="connsiteY13" fmla="*/ 5166234 h 5570345"/>
              <a:gd name="connsiteX14" fmla="*/ 2215080 w 4833822"/>
              <a:gd name="connsiteY14" fmla="*/ 5081699 h 5570345"/>
              <a:gd name="connsiteX15" fmla="*/ 2171282 w 4833822"/>
              <a:gd name="connsiteY15" fmla="*/ 5087389 h 5570345"/>
              <a:gd name="connsiteX16" fmla="*/ 2350473 w 4833822"/>
              <a:gd name="connsiteY16" fmla="*/ 5366928 h 5570345"/>
              <a:gd name="connsiteX17" fmla="*/ 2393478 w 4833822"/>
              <a:gd name="connsiteY17" fmla="*/ 5184154 h 5570345"/>
              <a:gd name="connsiteX18" fmla="*/ 2252871 w 4833822"/>
              <a:gd name="connsiteY18" fmla="*/ 5082854 h 5570345"/>
              <a:gd name="connsiteX19" fmla="*/ 2215080 w 4833822"/>
              <a:gd name="connsiteY19" fmla="*/ 5081699 h 5570345"/>
              <a:gd name="connsiteX20" fmla="*/ 3767359 w 4833822"/>
              <a:gd name="connsiteY20" fmla="*/ 4962741 h 5570345"/>
              <a:gd name="connsiteX21" fmla="*/ 3913003 w 4833822"/>
              <a:gd name="connsiteY21" fmla="*/ 5044384 h 5570345"/>
              <a:gd name="connsiteX22" fmla="*/ 3930923 w 4833822"/>
              <a:gd name="connsiteY22" fmla="*/ 5069473 h 5570345"/>
              <a:gd name="connsiteX23" fmla="*/ 3923759 w 4833822"/>
              <a:gd name="connsiteY23" fmla="*/ 5094558 h 5570345"/>
              <a:gd name="connsiteX24" fmla="*/ 3672890 w 4833822"/>
              <a:gd name="connsiteY24" fmla="*/ 5076637 h 5570345"/>
              <a:gd name="connsiteX25" fmla="*/ 3672890 w 4833822"/>
              <a:gd name="connsiteY25" fmla="*/ 5008548 h 5570345"/>
              <a:gd name="connsiteX26" fmla="*/ 3708731 w 4833822"/>
              <a:gd name="connsiteY26" fmla="*/ 4983459 h 5570345"/>
              <a:gd name="connsiteX27" fmla="*/ 3767359 w 4833822"/>
              <a:gd name="connsiteY27" fmla="*/ 4962741 h 5570345"/>
              <a:gd name="connsiteX28" fmla="*/ 3779366 w 4833822"/>
              <a:gd name="connsiteY28" fmla="*/ 4922930 h 5570345"/>
              <a:gd name="connsiteX29" fmla="*/ 3637059 w 4833822"/>
              <a:gd name="connsiteY29" fmla="*/ 4947625 h 5570345"/>
              <a:gd name="connsiteX30" fmla="*/ 3497289 w 4833822"/>
              <a:gd name="connsiteY30" fmla="*/ 5130393 h 5570345"/>
              <a:gd name="connsiteX31" fmla="*/ 3615557 w 4833822"/>
              <a:gd name="connsiteY31" fmla="*/ 5073056 h 5570345"/>
              <a:gd name="connsiteX32" fmla="*/ 3852086 w 4833822"/>
              <a:gd name="connsiteY32" fmla="*/ 5230740 h 5570345"/>
              <a:gd name="connsiteX33" fmla="*/ 3952433 w 4833822"/>
              <a:gd name="connsiteY33" fmla="*/ 5058718 h 5570345"/>
              <a:gd name="connsiteX34" fmla="*/ 3945496 w 4833822"/>
              <a:gd name="connsiteY34" fmla="*/ 5041913 h 5570345"/>
              <a:gd name="connsiteX35" fmla="*/ 3938093 w 4833822"/>
              <a:gd name="connsiteY35" fmla="*/ 5041913 h 5570345"/>
              <a:gd name="connsiteX36" fmla="*/ 3927341 w 4833822"/>
              <a:gd name="connsiteY36" fmla="*/ 5041913 h 5570345"/>
              <a:gd name="connsiteX37" fmla="*/ 3909418 w 4833822"/>
              <a:gd name="connsiteY37" fmla="*/ 5037206 h 5570345"/>
              <a:gd name="connsiteX38" fmla="*/ 3920171 w 4833822"/>
              <a:gd name="connsiteY38" fmla="*/ 5037206 h 5570345"/>
              <a:gd name="connsiteX39" fmla="*/ 3945252 w 4833822"/>
              <a:gd name="connsiteY39" fmla="*/ 5041323 h 5570345"/>
              <a:gd name="connsiteX40" fmla="*/ 3928739 w 4833822"/>
              <a:gd name="connsiteY40" fmla="*/ 5001323 h 5570345"/>
              <a:gd name="connsiteX41" fmla="*/ 3822967 w 4833822"/>
              <a:gd name="connsiteY41" fmla="*/ 4925225 h 5570345"/>
              <a:gd name="connsiteX42" fmla="*/ 3779366 w 4833822"/>
              <a:gd name="connsiteY42" fmla="*/ 4922930 h 5570345"/>
              <a:gd name="connsiteX43" fmla="*/ 4196131 w 4833822"/>
              <a:gd name="connsiteY43" fmla="*/ 4779184 h 5570345"/>
              <a:gd name="connsiteX44" fmla="*/ 4235548 w 4833822"/>
              <a:gd name="connsiteY44" fmla="*/ 5008549 h 5570345"/>
              <a:gd name="connsiteX45" fmla="*/ 4454163 w 4833822"/>
              <a:gd name="connsiteY45" fmla="*/ 5012131 h 5570345"/>
              <a:gd name="connsiteX46" fmla="*/ 4196131 w 4833822"/>
              <a:gd name="connsiteY46" fmla="*/ 4779184 h 5570345"/>
              <a:gd name="connsiteX47" fmla="*/ 1174995 w 4833822"/>
              <a:gd name="connsiteY47" fmla="*/ 4463806 h 5570345"/>
              <a:gd name="connsiteX48" fmla="*/ 1250253 w 4833822"/>
              <a:gd name="connsiteY48" fmla="*/ 4510398 h 5570345"/>
              <a:gd name="connsiteX49" fmla="*/ 1035224 w 4833822"/>
              <a:gd name="connsiteY49" fmla="*/ 4621491 h 5570345"/>
              <a:gd name="connsiteX50" fmla="*/ 981463 w 4833822"/>
              <a:gd name="connsiteY50" fmla="*/ 4596407 h 5570345"/>
              <a:gd name="connsiteX51" fmla="*/ 1174995 w 4833822"/>
              <a:gd name="connsiteY51" fmla="*/ 4463806 h 5570345"/>
              <a:gd name="connsiteX52" fmla="*/ 3960412 w 4833822"/>
              <a:gd name="connsiteY52" fmla="*/ 4434531 h 5570345"/>
              <a:gd name="connsiteX53" fmla="*/ 4095776 w 4833822"/>
              <a:gd name="connsiteY53" fmla="*/ 4492476 h 5570345"/>
              <a:gd name="connsiteX54" fmla="*/ 4052767 w 4833822"/>
              <a:gd name="connsiteY54" fmla="*/ 4521146 h 5570345"/>
              <a:gd name="connsiteX55" fmla="*/ 3852081 w 4833822"/>
              <a:gd name="connsiteY55" fmla="*/ 4488895 h 5570345"/>
              <a:gd name="connsiteX56" fmla="*/ 3859245 w 4833822"/>
              <a:gd name="connsiteY56" fmla="*/ 4453056 h 5570345"/>
              <a:gd name="connsiteX57" fmla="*/ 3917370 w 4833822"/>
              <a:gd name="connsiteY57" fmla="*/ 4435531 h 5570345"/>
              <a:gd name="connsiteX58" fmla="*/ 3960412 w 4833822"/>
              <a:gd name="connsiteY58" fmla="*/ 4434531 h 5570345"/>
              <a:gd name="connsiteX59" fmla="*/ 2177948 w 4833822"/>
              <a:gd name="connsiteY59" fmla="*/ 4340281 h 5570345"/>
              <a:gd name="connsiteX60" fmla="*/ 2146198 w 4833822"/>
              <a:gd name="connsiteY60" fmla="*/ 4363463 h 5570345"/>
              <a:gd name="connsiteX61" fmla="*/ 1680303 w 4833822"/>
              <a:gd name="connsiteY61" fmla="*/ 5062305 h 5570345"/>
              <a:gd name="connsiteX62" fmla="*/ 1762730 w 4833822"/>
              <a:gd name="connsiteY62" fmla="*/ 5424265 h 5570345"/>
              <a:gd name="connsiteX63" fmla="*/ 1802152 w 4833822"/>
              <a:gd name="connsiteY63" fmla="*/ 5144732 h 5570345"/>
              <a:gd name="connsiteX64" fmla="*/ 2081691 w 4833822"/>
              <a:gd name="connsiteY64" fmla="*/ 4987042 h 5570345"/>
              <a:gd name="connsiteX65" fmla="*/ 1845157 w 4833822"/>
              <a:gd name="connsiteY65" fmla="*/ 5069469 h 5570345"/>
              <a:gd name="connsiteX66" fmla="*/ 1744810 w 4833822"/>
              <a:gd name="connsiteY66" fmla="*/ 5040803 h 5570345"/>
              <a:gd name="connsiteX67" fmla="*/ 2060189 w 4833822"/>
              <a:gd name="connsiteY67" fmla="*/ 4886700 h 5570345"/>
              <a:gd name="connsiteX68" fmla="*/ 2178451 w 4833822"/>
              <a:gd name="connsiteY68" fmla="*/ 4825770 h 5570345"/>
              <a:gd name="connsiteX69" fmla="*/ 2293136 w 4833822"/>
              <a:gd name="connsiteY69" fmla="*/ 4359881 h 5570345"/>
              <a:gd name="connsiteX70" fmla="*/ 1999259 w 4833822"/>
              <a:gd name="connsiteY70" fmla="*/ 4775602 h 5570345"/>
              <a:gd name="connsiteX71" fmla="*/ 2196371 w 4833822"/>
              <a:gd name="connsiteY71" fmla="*/ 4345543 h 5570345"/>
              <a:gd name="connsiteX72" fmla="*/ 2177948 w 4833822"/>
              <a:gd name="connsiteY72" fmla="*/ 4340281 h 5570345"/>
              <a:gd name="connsiteX73" fmla="*/ 2511745 w 4833822"/>
              <a:gd name="connsiteY73" fmla="*/ 4327628 h 5570345"/>
              <a:gd name="connsiteX74" fmla="*/ 2482010 w 4833822"/>
              <a:gd name="connsiteY74" fmla="*/ 4555924 h 5570345"/>
              <a:gd name="connsiteX75" fmla="*/ 2486655 w 4833822"/>
              <a:gd name="connsiteY75" fmla="*/ 4621489 h 5570345"/>
              <a:gd name="connsiteX76" fmla="*/ 2514429 w 4833822"/>
              <a:gd name="connsiteY76" fmla="*/ 4637168 h 5570345"/>
              <a:gd name="connsiteX77" fmla="*/ 2526077 w 4833822"/>
              <a:gd name="connsiteY77" fmla="*/ 4660914 h 5570345"/>
              <a:gd name="connsiteX78" fmla="*/ 2486655 w 4833822"/>
              <a:gd name="connsiteY78" fmla="*/ 4621492 h 5570345"/>
              <a:gd name="connsiteX79" fmla="*/ 2486655 w 4833822"/>
              <a:gd name="connsiteY79" fmla="*/ 4621495 h 5570345"/>
              <a:gd name="connsiteX80" fmla="*/ 2440069 w 4833822"/>
              <a:gd name="connsiteY80" fmla="*/ 4897451 h 5570345"/>
              <a:gd name="connsiteX81" fmla="*/ 2375563 w 4833822"/>
              <a:gd name="connsiteY81" fmla="*/ 4460223 h 5570345"/>
              <a:gd name="connsiteX82" fmla="*/ 2296718 w 4833822"/>
              <a:gd name="connsiteY82" fmla="*/ 4829358 h 5570345"/>
              <a:gd name="connsiteX83" fmla="*/ 2429318 w 4833822"/>
              <a:gd name="connsiteY83" fmla="*/ 4951207 h 5570345"/>
              <a:gd name="connsiteX84" fmla="*/ 2493825 w 4833822"/>
              <a:gd name="connsiteY84" fmla="*/ 4850860 h 5570345"/>
              <a:gd name="connsiteX85" fmla="*/ 2529665 w 4833822"/>
              <a:gd name="connsiteY85" fmla="*/ 4660917 h 5570345"/>
              <a:gd name="connsiteX86" fmla="*/ 2511745 w 4833822"/>
              <a:gd name="connsiteY86" fmla="*/ 4327628 h 5570345"/>
              <a:gd name="connsiteX87" fmla="*/ 2808528 w 4833822"/>
              <a:gd name="connsiteY87" fmla="*/ 4325162 h 5570345"/>
              <a:gd name="connsiteX88" fmla="*/ 2784115 w 4833822"/>
              <a:gd name="connsiteY88" fmla="*/ 4338379 h 5570345"/>
              <a:gd name="connsiteX89" fmla="*/ 2798448 w 4833822"/>
              <a:gd name="connsiteY89" fmla="*/ 4413637 h 5570345"/>
              <a:gd name="connsiteX90" fmla="*/ 2880875 w 4833822"/>
              <a:gd name="connsiteY90" fmla="*/ 4528317 h 5570345"/>
              <a:gd name="connsiteX91" fmla="*/ 3142493 w 4833822"/>
              <a:gd name="connsiteY91" fmla="*/ 4858029 h 5570345"/>
              <a:gd name="connsiteX92" fmla="*/ 2891625 w 4833822"/>
              <a:gd name="connsiteY92" fmla="*/ 4693170 h 5570345"/>
              <a:gd name="connsiteX93" fmla="*/ 2683768 w 4833822"/>
              <a:gd name="connsiteY93" fmla="*/ 4449472 h 5570345"/>
              <a:gd name="connsiteX94" fmla="*/ 2651515 w 4833822"/>
              <a:gd name="connsiteY94" fmla="*/ 4474561 h 5570345"/>
              <a:gd name="connsiteX95" fmla="*/ 2866541 w 4833822"/>
              <a:gd name="connsiteY95" fmla="*/ 4718260 h 5570345"/>
              <a:gd name="connsiteX96" fmla="*/ 3389773 w 4833822"/>
              <a:gd name="connsiteY96" fmla="*/ 5316754 h 5570345"/>
              <a:gd name="connsiteX97" fmla="*/ 3637059 w 4833822"/>
              <a:gd name="connsiteY97" fmla="*/ 5359758 h 5570345"/>
              <a:gd name="connsiteX98" fmla="*/ 3246422 w 4833822"/>
              <a:gd name="connsiteY98" fmla="*/ 4990629 h 5570345"/>
              <a:gd name="connsiteX99" fmla="*/ 3400524 w 4833822"/>
              <a:gd name="connsiteY99" fmla="*/ 5040803 h 5570345"/>
              <a:gd name="connsiteX100" fmla="*/ 3336018 w 4833822"/>
              <a:gd name="connsiteY100" fmla="*/ 4893864 h 5570345"/>
              <a:gd name="connsiteX101" fmla="*/ 3095901 w 4833822"/>
              <a:gd name="connsiteY101" fmla="*/ 4632251 h 5570345"/>
              <a:gd name="connsiteX102" fmla="*/ 2862954 w 4833822"/>
              <a:gd name="connsiteY102" fmla="*/ 4363463 h 5570345"/>
              <a:gd name="connsiteX103" fmla="*/ 2808528 w 4833822"/>
              <a:gd name="connsiteY103" fmla="*/ 4325162 h 5570345"/>
              <a:gd name="connsiteX104" fmla="*/ 1587125 w 4833822"/>
              <a:gd name="connsiteY104" fmla="*/ 4281037 h 5570345"/>
              <a:gd name="connsiteX105" fmla="*/ 798688 w 4833822"/>
              <a:gd name="connsiteY105" fmla="*/ 4488900 h 5570345"/>
              <a:gd name="connsiteX106" fmla="*/ 780768 w 4833822"/>
              <a:gd name="connsiteY106" fmla="*/ 5112478 h 5570345"/>
              <a:gd name="connsiteX107" fmla="*/ 791519 w 4833822"/>
              <a:gd name="connsiteY107" fmla="*/ 4918954 h 5570345"/>
              <a:gd name="connsiteX108" fmla="*/ 709092 w 4833822"/>
              <a:gd name="connsiteY108" fmla="*/ 4556988 h 5570345"/>
              <a:gd name="connsiteX109" fmla="*/ 368634 w 4833822"/>
              <a:gd name="connsiteY109" fmla="*/ 4567739 h 5570345"/>
              <a:gd name="connsiteX110" fmla="*/ 332793 w 4833822"/>
              <a:gd name="connsiteY110" fmla="*/ 4592829 h 5570345"/>
              <a:gd name="connsiteX111" fmla="*/ 368634 w 4833822"/>
              <a:gd name="connsiteY111" fmla="*/ 4607162 h 5570345"/>
              <a:gd name="connsiteX112" fmla="*/ 350714 w 4833822"/>
              <a:gd name="connsiteY112" fmla="*/ 4908202 h 5570345"/>
              <a:gd name="connsiteX113" fmla="*/ 447479 w 4833822"/>
              <a:gd name="connsiteY113" fmla="*/ 4972709 h 5570345"/>
              <a:gd name="connsiteX114" fmla="*/ 486896 w 4833822"/>
              <a:gd name="connsiteY114" fmla="*/ 4872362 h 5570345"/>
              <a:gd name="connsiteX115" fmla="*/ 468981 w 4833822"/>
              <a:gd name="connsiteY115" fmla="*/ 4754095 h 5570345"/>
              <a:gd name="connsiteX116" fmla="*/ 372216 w 4833822"/>
              <a:gd name="connsiteY116" fmla="*/ 4861611 h 5570345"/>
              <a:gd name="connsiteX117" fmla="*/ 382967 w 4833822"/>
              <a:gd name="connsiteY117" fmla="*/ 4711090 h 5570345"/>
              <a:gd name="connsiteX118" fmla="*/ 497647 w 4833822"/>
              <a:gd name="connsiteY118" fmla="*/ 4671668 h 5570345"/>
              <a:gd name="connsiteX119" fmla="*/ 569323 w 4833822"/>
              <a:gd name="connsiteY119" fmla="*/ 4786353 h 5570345"/>
              <a:gd name="connsiteX120" fmla="*/ 580074 w 4833822"/>
              <a:gd name="connsiteY120" fmla="*/ 4997793 h 5570345"/>
              <a:gd name="connsiteX121" fmla="*/ 612332 w 4833822"/>
              <a:gd name="connsiteY121" fmla="*/ 4754095 h 5570345"/>
              <a:gd name="connsiteX122" fmla="*/ 497647 w 4833822"/>
              <a:gd name="connsiteY122" fmla="*/ 4521148 h 5570345"/>
              <a:gd name="connsiteX123" fmla="*/ 730594 w 4833822"/>
              <a:gd name="connsiteY123" fmla="*/ 4926117 h 5570345"/>
              <a:gd name="connsiteX124" fmla="*/ 547826 w 4833822"/>
              <a:gd name="connsiteY124" fmla="*/ 5090976 h 5570345"/>
              <a:gd name="connsiteX125" fmla="*/ 834528 w 4833822"/>
              <a:gd name="connsiteY125" fmla="*/ 5123229 h 5570345"/>
              <a:gd name="connsiteX126" fmla="*/ 1533370 w 4833822"/>
              <a:gd name="connsiteY126" fmla="*/ 4607162 h 5570345"/>
              <a:gd name="connsiteX127" fmla="*/ 1633712 w 4833822"/>
              <a:gd name="connsiteY127" fmla="*/ 4474561 h 5570345"/>
              <a:gd name="connsiteX128" fmla="*/ 1142733 w 4833822"/>
              <a:gd name="connsiteY128" fmla="*/ 4789935 h 5570345"/>
              <a:gd name="connsiteX129" fmla="*/ 1031635 w 4833822"/>
              <a:gd name="connsiteY129" fmla="*/ 4818607 h 5570345"/>
              <a:gd name="connsiteX130" fmla="*/ 1096142 w 4833822"/>
              <a:gd name="connsiteY130" fmla="*/ 4718260 h 5570345"/>
              <a:gd name="connsiteX131" fmla="*/ 1587125 w 4833822"/>
              <a:gd name="connsiteY131" fmla="*/ 4281037 h 5570345"/>
              <a:gd name="connsiteX132" fmla="*/ 3072607 w 4833822"/>
              <a:gd name="connsiteY132" fmla="*/ 4272077 h 5570345"/>
              <a:gd name="connsiteX133" fmla="*/ 2988391 w 4833822"/>
              <a:gd name="connsiteY133" fmla="*/ 4306121 h 5570345"/>
              <a:gd name="connsiteX134" fmla="*/ 3038564 w 4833822"/>
              <a:gd name="connsiteY134" fmla="*/ 4417219 h 5570345"/>
              <a:gd name="connsiteX135" fmla="*/ 3407693 w 4833822"/>
              <a:gd name="connsiteY135" fmla="*/ 4832940 h 5570345"/>
              <a:gd name="connsiteX136" fmla="*/ 3576134 w 4833822"/>
              <a:gd name="connsiteY136" fmla="*/ 4872362 h 5570345"/>
              <a:gd name="connsiteX137" fmla="*/ 4002606 w 4833822"/>
              <a:gd name="connsiteY137" fmla="*/ 4976291 h 5570345"/>
              <a:gd name="connsiteX138" fmla="*/ 4124455 w 4833822"/>
              <a:gd name="connsiteY138" fmla="*/ 5058718 h 5570345"/>
              <a:gd name="connsiteX139" fmla="*/ 3586885 w 4833822"/>
              <a:gd name="connsiteY139" fmla="*/ 4510397 h 5570345"/>
              <a:gd name="connsiteX140" fmla="*/ 3339600 w 4833822"/>
              <a:gd name="connsiteY140" fmla="*/ 4367045 h 5570345"/>
              <a:gd name="connsiteX141" fmla="*/ 3551045 w 4833822"/>
              <a:gd name="connsiteY141" fmla="*/ 4542655 h 5570345"/>
              <a:gd name="connsiteX142" fmla="*/ 3658561 w 4833822"/>
              <a:gd name="connsiteY142" fmla="*/ 4725429 h 5570345"/>
              <a:gd name="connsiteX143" fmla="*/ 3536712 w 4833822"/>
              <a:gd name="connsiteY143" fmla="*/ 4650166 h 5570345"/>
              <a:gd name="connsiteX144" fmla="*/ 3167577 w 4833822"/>
              <a:gd name="connsiteY144" fmla="*/ 4313290 h 5570345"/>
              <a:gd name="connsiteX145" fmla="*/ 3072607 w 4833822"/>
              <a:gd name="connsiteY145" fmla="*/ 4272077 h 5570345"/>
              <a:gd name="connsiteX146" fmla="*/ 1497530 w 4833822"/>
              <a:gd name="connsiteY146" fmla="*/ 4184277 h 5570345"/>
              <a:gd name="connsiteX147" fmla="*/ 644585 w 4833822"/>
              <a:gd name="connsiteY147" fmla="*/ 4309708 h 5570345"/>
              <a:gd name="connsiteX148" fmla="*/ 404469 w 4833822"/>
              <a:gd name="connsiteY148" fmla="*/ 4384965 h 5570345"/>
              <a:gd name="connsiteX149" fmla="*/ 218113 w 4833822"/>
              <a:gd name="connsiteY149" fmla="*/ 4539068 h 5570345"/>
              <a:gd name="connsiteX150" fmla="*/ 347132 w 4833822"/>
              <a:gd name="connsiteY150" fmla="*/ 5058718 h 5570345"/>
              <a:gd name="connsiteX151" fmla="*/ 218113 w 4833822"/>
              <a:gd name="connsiteY151" fmla="*/ 4693170 h 5570345"/>
              <a:gd name="connsiteX152" fmla="*/ 289789 w 4833822"/>
              <a:gd name="connsiteY152" fmla="*/ 4585659 h 5570345"/>
              <a:gd name="connsiteX153" fmla="*/ 271869 w 4833822"/>
              <a:gd name="connsiteY153" fmla="*/ 4571326 h 5570345"/>
              <a:gd name="connsiteX154" fmla="*/ 304127 w 4833822"/>
              <a:gd name="connsiteY154" fmla="*/ 4478143 h 5570345"/>
              <a:gd name="connsiteX155" fmla="*/ 400887 w 4833822"/>
              <a:gd name="connsiteY155" fmla="*/ 4395717 h 5570345"/>
              <a:gd name="connsiteX156" fmla="*/ 404469 w 4833822"/>
              <a:gd name="connsiteY156" fmla="*/ 4388547 h 5570345"/>
              <a:gd name="connsiteX157" fmla="*/ 408056 w 4833822"/>
              <a:gd name="connsiteY157" fmla="*/ 4388547 h 5570345"/>
              <a:gd name="connsiteX158" fmla="*/ 569323 w 4833822"/>
              <a:gd name="connsiteY158" fmla="*/ 4345543 h 5570345"/>
              <a:gd name="connsiteX159" fmla="*/ 777186 w 4833822"/>
              <a:gd name="connsiteY159" fmla="*/ 4456641 h 5570345"/>
              <a:gd name="connsiteX160" fmla="*/ 1250249 w 4833822"/>
              <a:gd name="connsiteY160" fmla="*/ 4288200 h 5570345"/>
              <a:gd name="connsiteX161" fmla="*/ 1497530 w 4833822"/>
              <a:gd name="connsiteY161" fmla="*/ 4184277 h 5570345"/>
              <a:gd name="connsiteX162" fmla="*/ 3393360 w 4833822"/>
              <a:gd name="connsiteY162" fmla="*/ 4143507 h 5570345"/>
              <a:gd name="connsiteX163" fmla="*/ 3271511 w 4833822"/>
              <a:gd name="connsiteY163" fmla="*/ 4180690 h 5570345"/>
              <a:gd name="connsiteX164" fmla="*/ 3486538 w 4833822"/>
              <a:gd name="connsiteY164" fmla="*/ 4309708 h 5570345"/>
              <a:gd name="connsiteX165" fmla="*/ 4092197 w 4833822"/>
              <a:gd name="connsiteY165" fmla="*/ 4643002 h 5570345"/>
              <a:gd name="connsiteX166" fmla="*/ 3873588 w 4833822"/>
              <a:gd name="connsiteY166" fmla="*/ 4643002 h 5570345"/>
              <a:gd name="connsiteX167" fmla="*/ 4002606 w 4833822"/>
              <a:gd name="connsiteY167" fmla="*/ 4772015 h 5570345"/>
              <a:gd name="connsiteX168" fmla="*/ 4106535 w 4833822"/>
              <a:gd name="connsiteY168" fmla="*/ 4743344 h 5570345"/>
              <a:gd name="connsiteX169" fmla="*/ 4325144 w 4833822"/>
              <a:gd name="connsiteY169" fmla="*/ 4417219 h 5570345"/>
              <a:gd name="connsiteX170" fmla="*/ 4038441 w 4833822"/>
              <a:gd name="connsiteY170" fmla="*/ 4327628 h 5570345"/>
              <a:gd name="connsiteX171" fmla="*/ 3624178 w 4833822"/>
              <a:gd name="connsiteY171" fmla="*/ 4314016 h 5570345"/>
              <a:gd name="connsiteX172" fmla="*/ 3486739 w 4833822"/>
              <a:gd name="connsiteY172" fmla="*/ 4288237 h 5570345"/>
              <a:gd name="connsiteX173" fmla="*/ 3486739 w 4833822"/>
              <a:gd name="connsiteY173" fmla="*/ 4292232 h 5570345"/>
              <a:gd name="connsiteX174" fmla="*/ 3485394 w 4833822"/>
              <a:gd name="connsiteY174" fmla="*/ 4289543 h 5570345"/>
              <a:gd name="connsiteX175" fmla="*/ 3486706 w 4833822"/>
              <a:gd name="connsiteY175" fmla="*/ 4288231 h 5570345"/>
              <a:gd name="connsiteX176" fmla="*/ 3486538 w 4833822"/>
              <a:gd name="connsiteY176" fmla="*/ 4288200 h 5570345"/>
              <a:gd name="connsiteX177" fmla="*/ 3543876 w 4833822"/>
              <a:gd name="connsiteY177" fmla="*/ 4227276 h 5570345"/>
              <a:gd name="connsiteX178" fmla="*/ 4518674 w 4833822"/>
              <a:gd name="connsiteY178" fmla="*/ 4374214 h 5570345"/>
              <a:gd name="connsiteX179" fmla="*/ 4328731 w 4833822"/>
              <a:gd name="connsiteY179" fmla="*/ 4571326 h 5570345"/>
              <a:gd name="connsiteX180" fmla="*/ 4457745 w 4833822"/>
              <a:gd name="connsiteY180" fmla="*/ 4499645 h 5570345"/>
              <a:gd name="connsiteX181" fmla="*/ 4579599 w 4833822"/>
              <a:gd name="connsiteY181" fmla="*/ 4492482 h 5570345"/>
              <a:gd name="connsiteX182" fmla="*/ 4500754 w 4833822"/>
              <a:gd name="connsiteY182" fmla="*/ 4571326 h 5570345"/>
              <a:gd name="connsiteX183" fmla="*/ 4314393 w 4833822"/>
              <a:gd name="connsiteY183" fmla="*/ 4804274 h 5570345"/>
              <a:gd name="connsiteX184" fmla="*/ 4346651 w 4833822"/>
              <a:gd name="connsiteY184" fmla="*/ 4868780 h 5570345"/>
              <a:gd name="connsiteX185" fmla="*/ 4403989 w 4833822"/>
              <a:gd name="connsiteY185" fmla="*/ 4818607 h 5570345"/>
              <a:gd name="connsiteX186" fmla="*/ 4482833 w 4833822"/>
              <a:gd name="connsiteY186" fmla="*/ 4628664 h 5570345"/>
              <a:gd name="connsiteX187" fmla="*/ 4590350 w 4833822"/>
              <a:gd name="connsiteY187" fmla="*/ 4607162 h 5570345"/>
              <a:gd name="connsiteX188" fmla="*/ 4608265 w 4833822"/>
              <a:gd name="connsiteY188" fmla="*/ 4689588 h 5570345"/>
              <a:gd name="connsiteX189" fmla="*/ 4608265 w 4833822"/>
              <a:gd name="connsiteY189" fmla="*/ 4693170 h 5570345"/>
              <a:gd name="connsiteX190" fmla="*/ 4421909 w 4833822"/>
              <a:gd name="connsiteY190" fmla="*/ 4904615 h 5570345"/>
              <a:gd name="connsiteX191" fmla="*/ 4608265 w 4833822"/>
              <a:gd name="connsiteY191" fmla="*/ 4693170 h 5570345"/>
              <a:gd name="connsiteX192" fmla="*/ 4611852 w 4833822"/>
              <a:gd name="connsiteY192" fmla="*/ 4689588 h 5570345"/>
              <a:gd name="connsiteX193" fmla="*/ 4611852 w 4833822"/>
              <a:gd name="connsiteY193" fmla="*/ 4686006 h 5570345"/>
              <a:gd name="connsiteX194" fmla="*/ 4694279 w 4833822"/>
              <a:gd name="connsiteY194" fmla="*/ 4671668 h 5570345"/>
              <a:gd name="connsiteX195" fmla="*/ 4651275 w 4833822"/>
              <a:gd name="connsiteY195" fmla="*/ 4496064 h 5570345"/>
              <a:gd name="connsiteX196" fmla="*/ 4572429 w 4833822"/>
              <a:gd name="connsiteY196" fmla="*/ 4377796 h 5570345"/>
              <a:gd name="connsiteX197" fmla="*/ 4583181 w 4833822"/>
              <a:gd name="connsiteY197" fmla="*/ 4284619 h 5570345"/>
              <a:gd name="connsiteX198" fmla="*/ 4436247 w 4833822"/>
              <a:gd name="connsiteY198" fmla="*/ 4238032 h 5570345"/>
              <a:gd name="connsiteX199" fmla="*/ 3504459 w 4833822"/>
              <a:gd name="connsiteY199" fmla="*/ 4152018 h 5570345"/>
              <a:gd name="connsiteX200" fmla="*/ 3393360 w 4833822"/>
              <a:gd name="connsiteY200" fmla="*/ 4143507 h 5570345"/>
              <a:gd name="connsiteX201" fmla="*/ 655337 w 4833822"/>
              <a:gd name="connsiteY201" fmla="*/ 4012249 h 5570345"/>
              <a:gd name="connsiteX202" fmla="*/ 637416 w 4833822"/>
              <a:gd name="connsiteY202" fmla="*/ 4069592 h 5570345"/>
              <a:gd name="connsiteX203" fmla="*/ 863200 w 4833822"/>
              <a:gd name="connsiteY203" fmla="*/ 4173521 h 5570345"/>
              <a:gd name="connsiteX204" fmla="*/ 734181 w 4833822"/>
              <a:gd name="connsiteY204" fmla="*/ 4033756 h 5570345"/>
              <a:gd name="connsiteX205" fmla="*/ 655337 w 4833822"/>
              <a:gd name="connsiteY205" fmla="*/ 4012249 h 5570345"/>
              <a:gd name="connsiteX206" fmla="*/ 465399 w 4833822"/>
              <a:gd name="connsiteY206" fmla="*/ 3972832 h 5570345"/>
              <a:gd name="connsiteX207" fmla="*/ 465399 w 4833822"/>
              <a:gd name="connsiteY207" fmla="*/ 4173521 h 5570345"/>
              <a:gd name="connsiteX208" fmla="*/ 501234 w 4833822"/>
              <a:gd name="connsiteY208" fmla="*/ 4230863 h 5570345"/>
              <a:gd name="connsiteX209" fmla="*/ 554990 w 4833822"/>
              <a:gd name="connsiteY209" fmla="*/ 4177108 h 5570345"/>
              <a:gd name="connsiteX210" fmla="*/ 465399 w 4833822"/>
              <a:gd name="connsiteY210" fmla="*/ 3972832 h 5570345"/>
              <a:gd name="connsiteX211" fmla="*/ 4325169 w 4833822"/>
              <a:gd name="connsiteY211" fmla="*/ 3891935 h 5570345"/>
              <a:gd name="connsiteX212" fmla="*/ 3959602 w 4833822"/>
              <a:gd name="connsiteY212" fmla="*/ 4098263 h 5570345"/>
              <a:gd name="connsiteX213" fmla="*/ 4360985 w 4833822"/>
              <a:gd name="connsiteY213" fmla="*/ 4008667 h 5570345"/>
              <a:gd name="connsiteX214" fmla="*/ 4278558 w 4833822"/>
              <a:gd name="connsiteY214" fmla="*/ 4119765 h 5570345"/>
              <a:gd name="connsiteX215" fmla="*/ 4454163 w 4833822"/>
              <a:gd name="connsiteY215" fmla="*/ 4073174 h 5570345"/>
              <a:gd name="connsiteX216" fmla="*/ 4368153 w 4833822"/>
              <a:gd name="connsiteY216" fmla="*/ 3897569 h 5570345"/>
              <a:gd name="connsiteX217" fmla="*/ 4325169 w 4833822"/>
              <a:gd name="connsiteY217" fmla="*/ 3891935 h 5570345"/>
              <a:gd name="connsiteX218" fmla="*/ 4156709 w 4833822"/>
              <a:gd name="connsiteY218" fmla="*/ 3858147 h 5570345"/>
              <a:gd name="connsiteX219" fmla="*/ 3748157 w 4833822"/>
              <a:gd name="connsiteY219" fmla="*/ 3940573 h 5570345"/>
              <a:gd name="connsiteX220" fmla="*/ 3529543 w 4833822"/>
              <a:gd name="connsiteY220" fmla="*/ 4062422 h 5570345"/>
              <a:gd name="connsiteX221" fmla="*/ 3805494 w 4833822"/>
              <a:gd name="connsiteY221" fmla="*/ 3965663 h 5570345"/>
              <a:gd name="connsiteX222" fmla="*/ 4156709 w 4833822"/>
              <a:gd name="connsiteY222" fmla="*/ 3858147 h 5570345"/>
              <a:gd name="connsiteX223" fmla="*/ 399937 w 4833822"/>
              <a:gd name="connsiteY223" fmla="*/ 3814359 h 5570345"/>
              <a:gd name="connsiteX224" fmla="*/ 210944 w 4833822"/>
              <a:gd name="connsiteY224" fmla="*/ 3893987 h 5570345"/>
              <a:gd name="connsiteX225" fmla="*/ 124936 w 4833822"/>
              <a:gd name="connsiteY225" fmla="*/ 4037338 h 5570345"/>
              <a:gd name="connsiteX226" fmla="*/ 275451 w 4833822"/>
              <a:gd name="connsiteY226" fmla="*/ 4030169 h 5570345"/>
              <a:gd name="connsiteX227" fmla="*/ 304127 w 4833822"/>
              <a:gd name="connsiteY227" fmla="*/ 4048089 h 5570345"/>
              <a:gd name="connsiteX228" fmla="*/ 271869 w 4833822"/>
              <a:gd name="connsiteY228" fmla="*/ 4284619 h 5570345"/>
              <a:gd name="connsiteX229" fmla="*/ 311291 w 4833822"/>
              <a:gd name="connsiteY229" fmla="*/ 4126934 h 5570345"/>
              <a:gd name="connsiteX230" fmla="*/ 243203 w 4833822"/>
              <a:gd name="connsiteY230" fmla="*/ 3919071 h 5570345"/>
              <a:gd name="connsiteX231" fmla="*/ 1214409 w 4833822"/>
              <a:gd name="connsiteY231" fmla="*/ 3897569 h 5570345"/>
              <a:gd name="connsiteX232" fmla="*/ 465399 w 4833822"/>
              <a:gd name="connsiteY232" fmla="*/ 3815142 h 5570345"/>
              <a:gd name="connsiteX233" fmla="*/ 399937 w 4833822"/>
              <a:gd name="connsiteY233" fmla="*/ 3814359 h 5570345"/>
              <a:gd name="connsiteX234" fmla="*/ 2524908 w 4833822"/>
              <a:gd name="connsiteY234" fmla="*/ 2680060 h 5570345"/>
              <a:gd name="connsiteX235" fmla="*/ 2732856 w 4833822"/>
              <a:gd name="connsiteY235" fmla="*/ 3321979 h 5570345"/>
              <a:gd name="connsiteX236" fmla="*/ 2775802 w 4833822"/>
              <a:gd name="connsiteY236" fmla="*/ 3392048 h 5570345"/>
              <a:gd name="connsiteX237" fmla="*/ 2823267 w 4833822"/>
              <a:gd name="connsiteY237" fmla="*/ 3315198 h 5570345"/>
              <a:gd name="connsiteX238" fmla="*/ 2879774 w 4833822"/>
              <a:gd name="connsiteY238" fmla="*/ 3104992 h 5570345"/>
              <a:gd name="connsiteX239" fmla="*/ 2920458 w 4833822"/>
              <a:gd name="connsiteY239" fmla="*/ 3638417 h 5570345"/>
              <a:gd name="connsiteX240" fmla="*/ 3132925 w 4833822"/>
              <a:gd name="connsiteY240" fmla="*/ 3579650 h 5570345"/>
              <a:gd name="connsiteX241" fmla="*/ 2879774 w 4833822"/>
              <a:gd name="connsiteY241" fmla="*/ 3954858 h 5570345"/>
              <a:gd name="connsiteX242" fmla="*/ 2131619 w 4833822"/>
              <a:gd name="connsiteY242" fmla="*/ 3902872 h 5570345"/>
              <a:gd name="connsiteX243" fmla="*/ 1894289 w 4833822"/>
              <a:gd name="connsiteY243" fmla="*/ 3552528 h 5570345"/>
              <a:gd name="connsiteX244" fmla="*/ 2075111 w 4833822"/>
              <a:gd name="connsiteY244" fmla="*/ 3640679 h 5570345"/>
              <a:gd name="connsiteX245" fmla="*/ 2086414 w 4833822"/>
              <a:gd name="connsiteY245" fmla="*/ 3125334 h 5570345"/>
              <a:gd name="connsiteX246" fmla="*/ 2163263 w 4833822"/>
              <a:gd name="connsiteY246" fmla="*/ 3269993 h 5570345"/>
              <a:gd name="connsiteX247" fmla="*/ 2224289 w 4833822"/>
              <a:gd name="connsiteY247" fmla="*/ 3315198 h 5570345"/>
              <a:gd name="connsiteX248" fmla="*/ 2242372 w 4833822"/>
              <a:gd name="connsiteY248" fmla="*/ 3251910 h 5570345"/>
              <a:gd name="connsiteX249" fmla="*/ 2524908 w 4833822"/>
              <a:gd name="connsiteY249" fmla="*/ 2680060 h 5570345"/>
              <a:gd name="connsiteX250" fmla="*/ 2540406 w 4833822"/>
              <a:gd name="connsiteY250" fmla="*/ 1872719 h 5570345"/>
              <a:gd name="connsiteX251" fmla="*/ 2092432 w 4833822"/>
              <a:gd name="connsiteY251" fmla="*/ 2779416 h 5570345"/>
              <a:gd name="connsiteX252" fmla="*/ 2063761 w 4833822"/>
              <a:gd name="connsiteY252" fmla="*/ 2879763 h 5570345"/>
              <a:gd name="connsiteX253" fmla="*/ 1967001 w 4833822"/>
              <a:gd name="connsiteY253" fmla="*/ 2808087 h 5570345"/>
              <a:gd name="connsiteX254" fmla="*/ 1845152 w 4833822"/>
              <a:gd name="connsiteY254" fmla="*/ 2578723 h 5570345"/>
              <a:gd name="connsiteX255" fmla="*/ 1827232 w 4833822"/>
              <a:gd name="connsiteY255" fmla="*/ 3395830 h 5570345"/>
              <a:gd name="connsiteX256" fmla="*/ 1540529 w 4833822"/>
              <a:gd name="connsiteY256" fmla="*/ 3256061 h 5570345"/>
              <a:gd name="connsiteX257" fmla="*/ 1916828 w 4833822"/>
              <a:gd name="connsiteY257" fmla="*/ 3811550 h 5570345"/>
              <a:gd name="connsiteX258" fmla="*/ 3103066 w 4833822"/>
              <a:gd name="connsiteY258" fmla="*/ 3893977 h 5570345"/>
              <a:gd name="connsiteX259" fmla="*/ 3504448 w 4833822"/>
              <a:gd name="connsiteY259" fmla="*/ 3299065 h 5570345"/>
              <a:gd name="connsiteX260" fmla="*/ 3167572 w 4833822"/>
              <a:gd name="connsiteY260" fmla="*/ 3392243 h 5570345"/>
              <a:gd name="connsiteX261" fmla="*/ 3103066 w 4833822"/>
              <a:gd name="connsiteY261" fmla="*/ 2546469 h 5570345"/>
              <a:gd name="connsiteX262" fmla="*/ 3013470 w 4833822"/>
              <a:gd name="connsiteY262" fmla="*/ 2879763 h 5570345"/>
              <a:gd name="connsiteX263" fmla="*/ 2938212 w 4833822"/>
              <a:gd name="connsiteY263" fmla="*/ 3001612 h 5570345"/>
              <a:gd name="connsiteX264" fmla="*/ 2870119 w 4833822"/>
              <a:gd name="connsiteY264" fmla="*/ 2890514 h 5570345"/>
              <a:gd name="connsiteX265" fmla="*/ 2540406 w 4833822"/>
              <a:gd name="connsiteY265" fmla="*/ 1872719 h 5570345"/>
              <a:gd name="connsiteX266" fmla="*/ 357884 w 4833822"/>
              <a:gd name="connsiteY266" fmla="*/ 1801048 h 5570345"/>
              <a:gd name="connsiteX267" fmla="*/ 422396 w 4833822"/>
              <a:gd name="connsiteY267" fmla="*/ 1883475 h 5570345"/>
              <a:gd name="connsiteX268" fmla="*/ 522738 w 4833822"/>
              <a:gd name="connsiteY268" fmla="*/ 2385206 h 5570345"/>
              <a:gd name="connsiteX269" fmla="*/ 490485 w 4833822"/>
              <a:gd name="connsiteY269" fmla="*/ 2524976 h 5570345"/>
              <a:gd name="connsiteX270" fmla="*/ 386555 w 4833822"/>
              <a:gd name="connsiteY270" fmla="*/ 2424629 h 5570345"/>
              <a:gd name="connsiteX271" fmla="*/ 286208 w 4833822"/>
              <a:gd name="connsiteY271" fmla="*/ 1883475 h 5570345"/>
              <a:gd name="connsiteX272" fmla="*/ 357884 w 4833822"/>
              <a:gd name="connsiteY272" fmla="*/ 1801048 h 5570345"/>
              <a:gd name="connsiteX273" fmla="*/ 4036204 w 4833822"/>
              <a:gd name="connsiteY273" fmla="*/ 383657 h 5570345"/>
              <a:gd name="connsiteX274" fmla="*/ 4110123 w 4833822"/>
              <a:gd name="connsiteY274" fmla="*/ 446372 h 5570345"/>
              <a:gd name="connsiteX275" fmla="*/ 4063531 w 4833822"/>
              <a:gd name="connsiteY275" fmla="*/ 1256316 h 5570345"/>
              <a:gd name="connsiteX276" fmla="*/ 3938100 w 4833822"/>
              <a:gd name="connsiteY276" fmla="*/ 944522 h 5570345"/>
              <a:gd name="connsiteX277" fmla="*/ 3970353 w 4833822"/>
              <a:gd name="connsiteY277" fmla="*/ 449959 h 5570345"/>
              <a:gd name="connsiteX278" fmla="*/ 4036204 w 4833822"/>
              <a:gd name="connsiteY278" fmla="*/ 383657 h 5570345"/>
              <a:gd name="connsiteX279" fmla="*/ 915320 w 4833822"/>
              <a:gd name="connsiteY279" fmla="*/ 125228 h 5570345"/>
              <a:gd name="connsiteX280" fmla="*/ 1020430 w 4833822"/>
              <a:gd name="connsiteY280" fmla="*/ 805990 h 5570345"/>
              <a:gd name="connsiteX281" fmla="*/ 811383 w 4833822"/>
              <a:gd name="connsiteY281" fmla="*/ 766404 h 5570345"/>
              <a:gd name="connsiteX282" fmla="*/ 915320 w 4833822"/>
              <a:gd name="connsiteY282" fmla="*/ 125228 h 5570345"/>
              <a:gd name="connsiteX283" fmla="*/ 2447238 w 4833822"/>
              <a:gd name="connsiteY283" fmla="*/ 88953 h 5570345"/>
              <a:gd name="connsiteX284" fmla="*/ 3047525 w 4833822"/>
              <a:gd name="connsiteY284" fmla="*/ 731973 h 5570345"/>
              <a:gd name="connsiteX285" fmla="*/ 3054443 w 4833822"/>
              <a:gd name="connsiteY285" fmla="*/ 1405775 h 5570345"/>
              <a:gd name="connsiteX286" fmla="*/ 3282263 w 4833822"/>
              <a:gd name="connsiteY286" fmla="*/ 546718 h 5570345"/>
              <a:gd name="connsiteX287" fmla="*/ 3257173 w 4833822"/>
              <a:gd name="connsiteY287" fmla="*/ 406949 h 5570345"/>
              <a:gd name="connsiteX288" fmla="*/ 3278681 w 4833822"/>
              <a:gd name="connsiteY288" fmla="*/ 317353 h 5570345"/>
              <a:gd name="connsiteX289" fmla="*/ 3361107 w 4833822"/>
              <a:gd name="connsiteY289" fmla="*/ 374696 h 5570345"/>
              <a:gd name="connsiteX290" fmla="*/ 3884339 w 4833822"/>
              <a:gd name="connsiteY290" fmla="*/ 1686366 h 5570345"/>
              <a:gd name="connsiteX291" fmla="*/ 3776823 w 4833822"/>
              <a:gd name="connsiteY291" fmla="*/ 2306361 h 5570345"/>
              <a:gd name="connsiteX292" fmla="*/ 4002606 w 4833822"/>
              <a:gd name="connsiteY292" fmla="*/ 2087752 h 5570345"/>
              <a:gd name="connsiteX293" fmla="*/ 4059943 w 4833822"/>
              <a:gd name="connsiteY293" fmla="*/ 2023241 h 5570345"/>
              <a:gd name="connsiteX294" fmla="*/ 4117286 w 4833822"/>
              <a:gd name="connsiteY294" fmla="*/ 2098503 h 5570345"/>
              <a:gd name="connsiteX295" fmla="*/ 4131625 w 4833822"/>
              <a:gd name="connsiteY295" fmla="*/ 2912025 h 5570345"/>
              <a:gd name="connsiteX296" fmla="*/ 3755321 w 4833822"/>
              <a:gd name="connsiteY296" fmla="*/ 3743467 h 5570345"/>
              <a:gd name="connsiteX297" fmla="*/ 3723067 w 4833822"/>
              <a:gd name="connsiteY297" fmla="*/ 3818724 h 5570345"/>
              <a:gd name="connsiteX298" fmla="*/ 4099366 w 4833822"/>
              <a:gd name="connsiteY298" fmla="*/ 3757800 h 5570345"/>
              <a:gd name="connsiteX299" fmla="*/ 4550927 w 4833822"/>
              <a:gd name="connsiteY299" fmla="*/ 4109014 h 5570345"/>
              <a:gd name="connsiteX300" fmla="*/ 4604683 w 4833822"/>
              <a:gd name="connsiteY300" fmla="*/ 4209361 h 5570345"/>
              <a:gd name="connsiteX301" fmla="*/ 4576011 w 4833822"/>
              <a:gd name="connsiteY301" fmla="*/ 5051554 h 5570345"/>
              <a:gd name="connsiteX302" fmla="*/ 4432660 w 4833822"/>
              <a:gd name="connsiteY302" fmla="*/ 5112478 h 5570345"/>
              <a:gd name="connsiteX303" fmla="*/ 3999019 w 4833822"/>
              <a:gd name="connsiteY303" fmla="*/ 5345425 h 5570345"/>
              <a:gd name="connsiteX304" fmla="*/ 3192667 w 4833822"/>
              <a:gd name="connsiteY304" fmla="*/ 5277332 h 5570345"/>
              <a:gd name="connsiteX305" fmla="*/ 2662265 w 4833822"/>
              <a:gd name="connsiteY305" fmla="*/ 4646584 h 5570345"/>
              <a:gd name="connsiteX306" fmla="*/ 2680186 w 4833822"/>
              <a:gd name="connsiteY306" fmla="*/ 4965540 h 5570345"/>
              <a:gd name="connsiteX307" fmla="*/ 2655096 w 4833822"/>
              <a:gd name="connsiteY307" fmla="*/ 5277332 h 5570345"/>
              <a:gd name="connsiteX308" fmla="*/ 2063771 w 4833822"/>
              <a:gd name="connsiteY308" fmla="*/ 5564034 h 5570345"/>
              <a:gd name="connsiteX309" fmla="*/ 1827242 w 4833822"/>
              <a:gd name="connsiteY309" fmla="*/ 5513861 h 5570345"/>
              <a:gd name="connsiteX310" fmla="*/ 1594295 w 4833822"/>
              <a:gd name="connsiteY310" fmla="*/ 4972709 h 5570345"/>
              <a:gd name="connsiteX311" fmla="*/ 1952673 w 4833822"/>
              <a:gd name="connsiteY311" fmla="*/ 4438721 h 5570345"/>
              <a:gd name="connsiteX312" fmla="*/ 2020761 w 4833822"/>
              <a:gd name="connsiteY312" fmla="*/ 4306121 h 5570345"/>
              <a:gd name="connsiteX313" fmla="*/ 1841575 w 4833822"/>
              <a:gd name="connsiteY313" fmla="*/ 4449472 h 5570345"/>
              <a:gd name="connsiteX314" fmla="*/ 884697 w 4833822"/>
              <a:gd name="connsiteY314" fmla="*/ 5194905 h 5570345"/>
              <a:gd name="connsiteX315" fmla="*/ 547826 w 4833822"/>
              <a:gd name="connsiteY315" fmla="*/ 5227158 h 5570345"/>
              <a:gd name="connsiteX316" fmla="*/ 357883 w 4833822"/>
              <a:gd name="connsiteY316" fmla="*/ 5169821 h 5570345"/>
              <a:gd name="connsiteX317" fmla="*/ 89095 w 4833822"/>
              <a:gd name="connsiteY317" fmla="*/ 4743344 h 5570345"/>
              <a:gd name="connsiteX318" fmla="*/ 46091 w 4833822"/>
              <a:gd name="connsiteY318" fmla="*/ 4392135 h 5570345"/>
              <a:gd name="connsiteX319" fmla="*/ 440310 w 4833822"/>
              <a:gd name="connsiteY319" fmla="*/ 3743467 h 5570345"/>
              <a:gd name="connsiteX320" fmla="*/ 1020884 w 4833822"/>
              <a:gd name="connsiteY320" fmla="*/ 3793640 h 5570345"/>
              <a:gd name="connsiteX321" fmla="*/ 798688 w 4833822"/>
              <a:gd name="connsiteY321" fmla="*/ 3621618 h 5570345"/>
              <a:gd name="connsiteX322" fmla="*/ 766435 w 4833822"/>
              <a:gd name="connsiteY322" fmla="*/ 3564275 h 5570345"/>
              <a:gd name="connsiteX323" fmla="*/ 838110 w 4833822"/>
              <a:gd name="connsiteY323" fmla="*/ 3542773 h 5570345"/>
              <a:gd name="connsiteX324" fmla="*/ 1060306 w 4833822"/>
              <a:gd name="connsiteY324" fmla="*/ 3635951 h 5570345"/>
              <a:gd name="connsiteX325" fmla="*/ 777186 w 4833822"/>
              <a:gd name="connsiteY325" fmla="*/ 3137803 h 5570345"/>
              <a:gd name="connsiteX326" fmla="*/ 723430 w 4833822"/>
              <a:gd name="connsiteY326" fmla="*/ 2603820 h 5570345"/>
              <a:gd name="connsiteX327" fmla="*/ 727012 w 4833822"/>
              <a:gd name="connsiteY327" fmla="*/ 1904979 h 5570345"/>
              <a:gd name="connsiteX328" fmla="*/ 762853 w 4833822"/>
              <a:gd name="connsiteY328" fmla="*/ 1772379 h 5570345"/>
              <a:gd name="connsiteX329" fmla="*/ 1017302 w 4833822"/>
              <a:gd name="connsiteY329" fmla="*/ 2073414 h 5570345"/>
              <a:gd name="connsiteX330" fmla="*/ 1139151 w 4833822"/>
              <a:gd name="connsiteY330" fmla="*/ 2112836 h 5570345"/>
              <a:gd name="connsiteX331" fmla="*/ 1110480 w 4833822"/>
              <a:gd name="connsiteY331" fmla="*/ 2001738 h 5570345"/>
              <a:gd name="connsiteX332" fmla="*/ 1135564 w 4833822"/>
              <a:gd name="connsiteY332" fmla="*/ 1112960 h 5570345"/>
              <a:gd name="connsiteX333" fmla="*/ 1493942 w 4833822"/>
              <a:gd name="connsiteY333" fmla="*/ 453540 h 5570345"/>
              <a:gd name="connsiteX334" fmla="*/ 1547703 w 4833822"/>
              <a:gd name="connsiteY334" fmla="*/ 399785 h 5570345"/>
              <a:gd name="connsiteX335" fmla="*/ 1597877 w 4833822"/>
              <a:gd name="connsiteY335" fmla="*/ 492963 h 5570345"/>
              <a:gd name="connsiteX336" fmla="*/ 2070940 w 4833822"/>
              <a:gd name="connsiteY336" fmla="*/ 1267062 h 5570345"/>
              <a:gd name="connsiteX337" fmla="*/ 2272613 w 4833822"/>
              <a:gd name="connsiteY337" fmla="*/ 528235 h 5570345"/>
              <a:gd name="connsiteX338" fmla="*/ 2447238 w 4833822"/>
              <a:gd name="connsiteY338" fmla="*/ 88953 h 5570345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272613 w 4833822"/>
              <a:gd name="connsiteY337" fmla="*/ 439282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468971 h 5481392"/>
              <a:gd name="connsiteX338" fmla="*/ 2447238 w 4833822"/>
              <a:gd name="connsiteY338" fmla="*/ 0 h 5481392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348528 h 5722177"/>
              <a:gd name="connsiteX1" fmla="*/ 2053020 w 4833822"/>
              <a:gd name="connsiteY1" fmla="*/ 5357488 h 5722177"/>
              <a:gd name="connsiteX2" fmla="*/ 1959837 w 4833822"/>
              <a:gd name="connsiteY2" fmla="*/ 5432746 h 5722177"/>
              <a:gd name="connsiteX3" fmla="*/ 2045851 w 4833822"/>
              <a:gd name="connsiteY3" fmla="*/ 5551013 h 5722177"/>
              <a:gd name="connsiteX4" fmla="*/ 2042269 w 4833822"/>
              <a:gd name="connsiteY4" fmla="*/ 5454248 h 5722177"/>
              <a:gd name="connsiteX5" fmla="*/ 2106775 w 4833822"/>
              <a:gd name="connsiteY5" fmla="*/ 5389741 h 5722177"/>
              <a:gd name="connsiteX6" fmla="*/ 2128277 w 4833822"/>
              <a:gd name="connsiteY6" fmla="*/ 5461417 h 5722177"/>
              <a:gd name="connsiteX7" fmla="*/ 2164118 w 4833822"/>
              <a:gd name="connsiteY7" fmla="*/ 5511590 h 5722177"/>
              <a:gd name="connsiteX8" fmla="*/ 2232206 w 4833822"/>
              <a:gd name="connsiteY8" fmla="*/ 5475755 h 5722177"/>
              <a:gd name="connsiteX9" fmla="*/ 2228624 w 4833822"/>
              <a:gd name="connsiteY9" fmla="*/ 5382572 h 5722177"/>
              <a:gd name="connsiteX10" fmla="*/ 2144854 w 4833822"/>
              <a:gd name="connsiteY10" fmla="*/ 5348528 h 5722177"/>
              <a:gd name="connsiteX11" fmla="*/ 2508163 w 4833822"/>
              <a:gd name="connsiteY11" fmla="*/ 5318066 h 5722177"/>
              <a:gd name="connsiteX12" fmla="*/ 2407811 w 4833822"/>
              <a:gd name="connsiteY12" fmla="*/ 5626276 h 5722177"/>
              <a:gd name="connsiteX13" fmla="*/ 2508163 w 4833822"/>
              <a:gd name="connsiteY13" fmla="*/ 5318066 h 5722177"/>
              <a:gd name="connsiteX14" fmla="*/ 2215080 w 4833822"/>
              <a:gd name="connsiteY14" fmla="*/ 5233531 h 5722177"/>
              <a:gd name="connsiteX15" fmla="*/ 2171282 w 4833822"/>
              <a:gd name="connsiteY15" fmla="*/ 5239221 h 5722177"/>
              <a:gd name="connsiteX16" fmla="*/ 2350473 w 4833822"/>
              <a:gd name="connsiteY16" fmla="*/ 5518760 h 5722177"/>
              <a:gd name="connsiteX17" fmla="*/ 2393478 w 4833822"/>
              <a:gd name="connsiteY17" fmla="*/ 5335986 h 5722177"/>
              <a:gd name="connsiteX18" fmla="*/ 2252871 w 4833822"/>
              <a:gd name="connsiteY18" fmla="*/ 5234686 h 5722177"/>
              <a:gd name="connsiteX19" fmla="*/ 2215080 w 4833822"/>
              <a:gd name="connsiteY19" fmla="*/ 5233531 h 5722177"/>
              <a:gd name="connsiteX20" fmla="*/ 3767359 w 4833822"/>
              <a:gd name="connsiteY20" fmla="*/ 5114573 h 5722177"/>
              <a:gd name="connsiteX21" fmla="*/ 3913003 w 4833822"/>
              <a:gd name="connsiteY21" fmla="*/ 5196216 h 5722177"/>
              <a:gd name="connsiteX22" fmla="*/ 3930923 w 4833822"/>
              <a:gd name="connsiteY22" fmla="*/ 5221305 h 5722177"/>
              <a:gd name="connsiteX23" fmla="*/ 3923759 w 4833822"/>
              <a:gd name="connsiteY23" fmla="*/ 5246390 h 5722177"/>
              <a:gd name="connsiteX24" fmla="*/ 3672890 w 4833822"/>
              <a:gd name="connsiteY24" fmla="*/ 5228469 h 5722177"/>
              <a:gd name="connsiteX25" fmla="*/ 3672890 w 4833822"/>
              <a:gd name="connsiteY25" fmla="*/ 5160380 h 5722177"/>
              <a:gd name="connsiteX26" fmla="*/ 3708731 w 4833822"/>
              <a:gd name="connsiteY26" fmla="*/ 5135291 h 5722177"/>
              <a:gd name="connsiteX27" fmla="*/ 3767359 w 4833822"/>
              <a:gd name="connsiteY27" fmla="*/ 5114573 h 5722177"/>
              <a:gd name="connsiteX28" fmla="*/ 3779366 w 4833822"/>
              <a:gd name="connsiteY28" fmla="*/ 5074762 h 5722177"/>
              <a:gd name="connsiteX29" fmla="*/ 3637059 w 4833822"/>
              <a:gd name="connsiteY29" fmla="*/ 5099457 h 5722177"/>
              <a:gd name="connsiteX30" fmla="*/ 3497289 w 4833822"/>
              <a:gd name="connsiteY30" fmla="*/ 5282225 h 5722177"/>
              <a:gd name="connsiteX31" fmla="*/ 3615557 w 4833822"/>
              <a:gd name="connsiteY31" fmla="*/ 5224888 h 5722177"/>
              <a:gd name="connsiteX32" fmla="*/ 3852086 w 4833822"/>
              <a:gd name="connsiteY32" fmla="*/ 5382572 h 5722177"/>
              <a:gd name="connsiteX33" fmla="*/ 3952433 w 4833822"/>
              <a:gd name="connsiteY33" fmla="*/ 5210550 h 5722177"/>
              <a:gd name="connsiteX34" fmla="*/ 3945496 w 4833822"/>
              <a:gd name="connsiteY34" fmla="*/ 5193745 h 5722177"/>
              <a:gd name="connsiteX35" fmla="*/ 3938093 w 4833822"/>
              <a:gd name="connsiteY35" fmla="*/ 5193745 h 5722177"/>
              <a:gd name="connsiteX36" fmla="*/ 3927341 w 4833822"/>
              <a:gd name="connsiteY36" fmla="*/ 5193745 h 5722177"/>
              <a:gd name="connsiteX37" fmla="*/ 3909418 w 4833822"/>
              <a:gd name="connsiteY37" fmla="*/ 5189038 h 5722177"/>
              <a:gd name="connsiteX38" fmla="*/ 3920171 w 4833822"/>
              <a:gd name="connsiteY38" fmla="*/ 5189038 h 5722177"/>
              <a:gd name="connsiteX39" fmla="*/ 3945252 w 4833822"/>
              <a:gd name="connsiteY39" fmla="*/ 5193155 h 5722177"/>
              <a:gd name="connsiteX40" fmla="*/ 3928739 w 4833822"/>
              <a:gd name="connsiteY40" fmla="*/ 5153155 h 5722177"/>
              <a:gd name="connsiteX41" fmla="*/ 3822967 w 4833822"/>
              <a:gd name="connsiteY41" fmla="*/ 5077057 h 5722177"/>
              <a:gd name="connsiteX42" fmla="*/ 3779366 w 4833822"/>
              <a:gd name="connsiteY42" fmla="*/ 5074762 h 5722177"/>
              <a:gd name="connsiteX43" fmla="*/ 4196131 w 4833822"/>
              <a:gd name="connsiteY43" fmla="*/ 4931016 h 5722177"/>
              <a:gd name="connsiteX44" fmla="*/ 4235548 w 4833822"/>
              <a:gd name="connsiteY44" fmla="*/ 5160381 h 5722177"/>
              <a:gd name="connsiteX45" fmla="*/ 4454163 w 4833822"/>
              <a:gd name="connsiteY45" fmla="*/ 5163963 h 5722177"/>
              <a:gd name="connsiteX46" fmla="*/ 4196131 w 4833822"/>
              <a:gd name="connsiteY46" fmla="*/ 4931016 h 5722177"/>
              <a:gd name="connsiteX47" fmla="*/ 1174995 w 4833822"/>
              <a:gd name="connsiteY47" fmla="*/ 4615638 h 5722177"/>
              <a:gd name="connsiteX48" fmla="*/ 1250253 w 4833822"/>
              <a:gd name="connsiteY48" fmla="*/ 4662230 h 5722177"/>
              <a:gd name="connsiteX49" fmla="*/ 1035224 w 4833822"/>
              <a:gd name="connsiteY49" fmla="*/ 4773323 h 5722177"/>
              <a:gd name="connsiteX50" fmla="*/ 981463 w 4833822"/>
              <a:gd name="connsiteY50" fmla="*/ 4748239 h 5722177"/>
              <a:gd name="connsiteX51" fmla="*/ 1174995 w 4833822"/>
              <a:gd name="connsiteY51" fmla="*/ 4615638 h 5722177"/>
              <a:gd name="connsiteX52" fmla="*/ 3960412 w 4833822"/>
              <a:gd name="connsiteY52" fmla="*/ 4586363 h 5722177"/>
              <a:gd name="connsiteX53" fmla="*/ 4095776 w 4833822"/>
              <a:gd name="connsiteY53" fmla="*/ 4644308 h 5722177"/>
              <a:gd name="connsiteX54" fmla="*/ 4052767 w 4833822"/>
              <a:gd name="connsiteY54" fmla="*/ 4672978 h 5722177"/>
              <a:gd name="connsiteX55" fmla="*/ 3852081 w 4833822"/>
              <a:gd name="connsiteY55" fmla="*/ 4640727 h 5722177"/>
              <a:gd name="connsiteX56" fmla="*/ 3859245 w 4833822"/>
              <a:gd name="connsiteY56" fmla="*/ 4604888 h 5722177"/>
              <a:gd name="connsiteX57" fmla="*/ 3917370 w 4833822"/>
              <a:gd name="connsiteY57" fmla="*/ 4587363 h 5722177"/>
              <a:gd name="connsiteX58" fmla="*/ 3960412 w 4833822"/>
              <a:gd name="connsiteY58" fmla="*/ 4586363 h 5722177"/>
              <a:gd name="connsiteX59" fmla="*/ 2177948 w 4833822"/>
              <a:gd name="connsiteY59" fmla="*/ 4492113 h 5722177"/>
              <a:gd name="connsiteX60" fmla="*/ 2146198 w 4833822"/>
              <a:gd name="connsiteY60" fmla="*/ 4515295 h 5722177"/>
              <a:gd name="connsiteX61" fmla="*/ 1680303 w 4833822"/>
              <a:gd name="connsiteY61" fmla="*/ 5214137 h 5722177"/>
              <a:gd name="connsiteX62" fmla="*/ 1762730 w 4833822"/>
              <a:gd name="connsiteY62" fmla="*/ 5576097 h 5722177"/>
              <a:gd name="connsiteX63" fmla="*/ 1802152 w 4833822"/>
              <a:gd name="connsiteY63" fmla="*/ 5296564 h 5722177"/>
              <a:gd name="connsiteX64" fmla="*/ 2081691 w 4833822"/>
              <a:gd name="connsiteY64" fmla="*/ 5138874 h 5722177"/>
              <a:gd name="connsiteX65" fmla="*/ 1845157 w 4833822"/>
              <a:gd name="connsiteY65" fmla="*/ 5221301 h 5722177"/>
              <a:gd name="connsiteX66" fmla="*/ 1744810 w 4833822"/>
              <a:gd name="connsiteY66" fmla="*/ 5192635 h 5722177"/>
              <a:gd name="connsiteX67" fmla="*/ 2060189 w 4833822"/>
              <a:gd name="connsiteY67" fmla="*/ 5038532 h 5722177"/>
              <a:gd name="connsiteX68" fmla="*/ 2178451 w 4833822"/>
              <a:gd name="connsiteY68" fmla="*/ 4977602 h 5722177"/>
              <a:gd name="connsiteX69" fmla="*/ 2293136 w 4833822"/>
              <a:gd name="connsiteY69" fmla="*/ 4511713 h 5722177"/>
              <a:gd name="connsiteX70" fmla="*/ 1999259 w 4833822"/>
              <a:gd name="connsiteY70" fmla="*/ 4927434 h 5722177"/>
              <a:gd name="connsiteX71" fmla="*/ 2196371 w 4833822"/>
              <a:gd name="connsiteY71" fmla="*/ 4497375 h 5722177"/>
              <a:gd name="connsiteX72" fmla="*/ 2177948 w 4833822"/>
              <a:gd name="connsiteY72" fmla="*/ 4492113 h 5722177"/>
              <a:gd name="connsiteX73" fmla="*/ 2511745 w 4833822"/>
              <a:gd name="connsiteY73" fmla="*/ 4479460 h 5722177"/>
              <a:gd name="connsiteX74" fmla="*/ 2482010 w 4833822"/>
              <a:gd name="connsiteY74" fmla="*/ 4707756 h 5722177"/>
              <a:gd name="connsiteX75" fmla="*/ 2486655 w 4833822"/>
              <a:gd name="connsiteY75" fmla="*/ 4773321 h 5722177"/>
              <a:gd name="connsiteX76" fmla="*/ 2514429 w 4833822"/>
              <a:gd name="connsiteY76" fmla="*/ 4789000 h 5722177"/>
              <a:gd name="connsiteX77" fmla="*/ 2526077 w 4833822"/>
              <a:gd name="connsiteY77" fmla="*/ 4812746 h 5722177"/>
              <a:gd name="connsiteX78" fmla="*/ 2486655 w 4833822"/>
              <a:gd name="connsiteY78" fmla="*/ 4773324 h 5722177"/>
              <a:gd name="connsiteX79" fmla="*/ 2486655 w 4833822"/>
              <a:gd name="connsiteY79" fmla="*/ 4773327 h 5722177"/>
              <a:gd name="connsiteX80" fmla="*/ 2440069 w 4833822"/>
              <a:gd name="connsiteY80" fmla="*/ 5049283 h 5722177"/>
              <a:gd name="connsiteX81" fmla="*/ 2375563 w 4833822"/>
              <a:gd name="connsiteY81" fmla="*/ 4612055 h 5722177"/>
              <a:gd name="connsiteX82" fmla="*/ 2296718 w 4833822"/>
              <a:gd name="connsiteY82" fmla="*/ 4981190 h 5722177"/>
              <a:gd name="connsiteX83" fmla="*/ 2429318 w 4833822"/>
              <a:gd name="connsiteY83" fmla="*/ 5103039 h 5722177"/>
              <a:gd name="connsiteX84" fmla="*/ 2493825 w 4833822"/>
              <a:gd name="connsiteY84" fmla="*/ 5002692 h 5722177"/>
              <a:gd name="connsiteX85" fmla="*/ 2529665 w 4833822"/>
              <a:gd name="connsiteY85" fmla="*/ 4812749 h 5722177"/>
              <a:gd name="connsiteX86" fmla="*/ 2511745 w 4833822"/>
              <a:gd name="connsiteY86" fmla="*/ 4479460 h 5722177"/>
              <a:gd name="connsiteX87" fmla="*/ 2808528 w 4833822"/>
              <a:gd name="connsiteY87" fmla="*/ 4476994 h 5722177"/>
              <a:gd name="connsiteX88" fmla="*/ 2784115 w 4833822"/>
              <a:gd name="connsiteY88" fmla="*/ 4490211 h 5722177"/>
              <a:gd name="connsiteX89" fmla="*/ 2798448 w 4833822"/>
              <a:gd name="connsiteY89" fmla="*/ 4565469 h 5722177"/>
              <a:gd name="connsiteX90" fmla="*/ 2880875 w 4833822"/>
              <a:gd name="connsiteY90" fmla="*/ 4680149 h 5722177"/>
              <a:gd name="connsiteX91" fmla="*/ 3142493 w 4833822"/>
              <a:gd name="connsiteY91" fmla="*/ 5009861 h 5722177"/>
              <a:gd name="connsiteX92" fmla="*/ 2891625 w 4833822"/>
              <a:gd name="connsiteY92" fmla="*/ 4845002 h 5722177"/>
              <a:gd name="connsiteX93" fmla="*/ 2683768 w 4833822"/>
              <a:gd name="connsiteY93" fmla="*/ 4601304 h 5722177"/>
              <a:gd name="connsiteX94" fmla="*/ 2651515 w 4833822"/>
              <a:gd name="connsiteY94" fmla="*/ 4626393 h 5722177"/>
              <a:gd name="connsiteX95" fmla="*/ 2866541 w 4833822"/>
              <a:gd name="connsiteY95" fmla="*/ 4870092 h 5722177"/>
              <a:gd name="connsiteX96" fmla="*/ 3389773 w 4833822"/>
              <a:gd name="connsiteY96" fmla="*/ 5468586 h 5722177"/>
              <a:gd name="connsiteX97" fmla="*/ 3637059 w 4833822"/>
              <a:gd name="connsiteY97" fmla="*/ 5511590 h 5722177"/>
              <a:gd name="connsiteX98" fmla="*/ 3246422 w 4833822"/>
              <a:gd name="connsiteY98" fmla="*/ 5142461 h 5722177"/>
              <a:gd name="connsiteX99" fmla="*/ 3400524 w 4833822"/>
              <a:gd name="connsiteY99" fmla="*/ 5192635 h 5722177"/>
              <a:gd name="connsiteX100" fmla="*/ 3336018 w 4833822"/>
              <a:gd name="connsiteY100" fmla="*/ 5045696 h 5722177"/>
              <a:gd name="connsiteX101" fmla="*/ 3095901 w 4833822"/>
              <a:gd name="connsiteY101" fmla="*/ 4784083 h 5722177"/>
              <a:gd name="connsiteX102" fmla="*/ 2862954 w 4833822"/>
              <a:gd name="connsiteY102" fmla="*/ 4515295 h 5722177"/>
              <a:gd name="connsiteX103" fmla="*/ 2808528 w 4833822"/>
              <a:gd name="connsiteY103" fmla="*/ 4476994 h 5722177"/>
              <a:gd name="connsiteX104" fmla="*/ 1587125 w 4833822"/>
              <a:gd name="connsiteY104" fmla="*/ 4432869 h 5722177"/>
              <a:gd name="connsiteX105" fmla="*/ 798688 w 4833822"/>
              <a:gd name="connsiteY105" fmla="*/ 4640732 h 5722177"/>
              <a:gd name="connsiteX106" fmla="*/ 780768 w 4833822"/>
              <a:gd name="connsiteY106" fmla="*/ 5264310 h 5722177"/>
              <a:gd name="connsiteX107" fmla="*/ 791519 w 4833822"/>
              <a:gd name="connsiteY107" fmla="*/ 5070786 h 5722177"/>
              <a:gd name="connsiteX108" fmla="*/ 709092 w 4833822"/>
              <a:gd name="connsiteY108" fmla="*/ 4708820 h 5722177"/>
              <a:gd name="connsiteX109" fmla="*/ 368634 w 4833822"/>
              <a:gd name="connsiteY109" fmla="*/ 4719571 h 5722177"/>
              <a:gd name="connsiteX110" fmla="*/ 332793 w 4833822"/>
              <a:gd name="connsiteY110" fmla="*/ 4744661 h 5722177"/>
              <a:gd name="connsiteX111" fmla="*/ 368634 w 4833822"/>
              <a:gd name="connsiteY111" fmla="*/ 4758994 h 5722177"/>
              <a:gd name="connsiteX112" fmla="*/ 350714 w 4833822"/>
              <a:gd name="connsiteY112" fmla="*/ 5060034 h 5722177"/>
              <a:gd name="connsiteX113" fmla="*/ 447479 w 4833822"/>
              <a:gd name="connsiteY113" fmla="*/ 5124541 h 5722177"/>
              <a:gd name="connsiteX114" fmla="*/ 486896 w 4833822"/>
              <a:gd name="connsiteY114" fmla="*/ 5024194 h 5722177"/>
              <a:gd name="connsiteX115" fmla="*/ 468981 w 4833822"/>
              <a:gd name="connsiteY115" fmla="*/ 4905927 h 5722177"/>
              <a:gd name="connsiteX116" fmla="*/ 372216 w 4833822"/>
              <a:gd name="connsiteY116" fmla="*/ 5013443 h 5722177"/>
              <a:gd name="connsiteX117" fmla="*/ 382967 w 4833822"/>
              <a:gd name="connsiteY117" fmla="*/ 4862922 h 5722177"/>
              <a:gd name="connsiteX118" fmla="*/ 497647 w 4833822"/>
              <a:gd name="connsiteY118" fmla="*/ 4823500 h 5722177"/>
              <a:gd name="connsiteX119" fmla="*/ 569323 w 4833822"/>
              <a:gd name="connsiteY119" fmla="*/ 4938185 h 5722177"/>
              <a:gd name="connsiteX120" fmla="*/ 580074 w 4833822"/>
              <a:gd name="connsiteY120" fmla="*/ 5149625 h 5722177"/>
              <a:gd name="connsiteX121" fmla="*/ 612332 w 4833822"/>
              <a:gd name="connsiteY121" fmla="*/ 4905927 h 5722177"/>
              <a:gd name="connsiteX122" fmla="*/ 497647 w 4833822"/>
              <a:gd name="connsiteY122" fmla="*/ 4672980 h 5722177"/>
              <a:gd name="connsiteX123" fmla="*/ 730594 w 4833822"/>
              <a:gd name="connsiteY123" fmla="*/ 5077949 h 5722177"/>
              <a:gd name="connsiteX124" fmla="*/ 547826 w 4833822"/>
              <a:gd name="connsiteY124" fmla="*/ 5242808 h 5722177"/>
              <a:gd name="connsiteX125" fmla="*/ 834528 w 4833822"/>
              <a:gd name="connsiteY125" fmla="*/ 5275061 h 5722177"/>
              <a:gd name="connsiteX126" fmla="*/ 1533370 w 4833822"/>
              <a:gd name="connsiteY126" fmla="*/ 4758994 h 5722177"/>
              <a:gd name="connsiteX127" fmla="*/ 1633712 w 4833822"/>
              <a:gd name="connsiteY127" fmla="*/ 4626393 h 5722177"/>
              <a:gd name="connsiteX128" fmla="*/ 1142733 w 4833822"/>
              <a:gd name="connsiteY128" fmla="*/ 4941767 h 5722177"/>
              <a:gd name="connsiteX129" fmla="*/ 1031635 w 4833822"/>
              <a:gd name="connsiteY129" fmla="*/ 4970439 h 5722177"/>
              <a:gd name="connsiteX130" fmla="*/ 1096142 w 4833822"/>
              <a:gd name="connsiteY130" fmla="*/ 4870092 h 5722177"/>
              <a:gd name="connsiteX131" fmla="*/ 1587125 w 4833822"/>
              <a:gd name="connsiteY131" fmla="*/ 4432869 h 5722177"/>
              <a:gd name="connsiteX132" fmla="*/ 3072607 w 4833822"/>
              <a:gd name="connsiteY132" fmla="*/ 4423909 h 5722177"/>
              <a:gd name="connsiteX133" fmla="*/ 2988391 w 4833822"/>
              <a:gd name="connsiteY133" fmla="*/ 4457953 h 5722177"/>
              <a:gd name="connsiteX134" fmla="*/ 3038564 w 4833822"/>
              <a:gd name="connsiteY134" fmla="*/ 4569051 h 5722177"/>
              <a:gd name="connsiteX135" fmla="*/ 3407693 w 4833822"/>
              <a:gd name="connsiteY135" fmla="*/ 4984772 h 5722177"/>
              <a:gd name="connsiteX136" fmla="*/ 3576134 w 4833822"/>
              <a:gd name="connsiteY136" fmla="*/ 5024194 h 5722177"/>
              <a:gd name="connsiteX137" fmla="*/ 4002606 w 4833822"/>
              <a:gd name="connsiteY137" fmla="*/ 5128123 h 5722177"/>
              <a:gd name="connsiteX138" fmla="*/ 4124455 w 4833822"/>
              <a:gd name="connsiteY138" fmla="*/ 5210550 h 5722177"/>
              <a:gd name="connsiteX139" fmla="*/ 3586885 w 4833822"/>
              <a:gd name="connsiteY139" fmla="*/ 4662229 h 5722177"/>
              <a:gd name="connsiteX140" fmla="*/ 3339600 w 4833822"/>
              <a:gd name="connsiteY140" fmla="*/ 4518877 h 5722177"/>
              <a:gd name="connsiteX141" fmla="*/ 3551045 w 4833822"/>
              <a:gd name="connsiteY141" fmla="*/ 4694487 h 5722177"/>
              <a:gd name="connsiteX142" fmla="*/ 3658561 w 4833822"/>
              <a:gd name="connsiteY142" fmla="*/ 4877261 h 5722177"/>
              <a:gd name="connsiteX143" fmla="*/ 3536712 w 4833822"/>
              <a:gd name="connsiteY143" fmla="*/ 4801998 h 5722177"/>
              <a:gd name="connsiteX144" fmla="*/ 3167577 w 4833822"/>
              <a:gd name="connsiteY144" fmla="*/ 4465122 h 5722177"/>
              <a:gd name="connsiteX145" fmla="*/ 3072607 w 4833822"/>
              <a:gd name="connsiteY145" fmla="*/ 4423909 h 5722177"/>
              <a:gd name="connsiteX146" fmla="*/ 1497530 w 4833822"/>
              <a:gd name="connsiteY146" fmla="*/ 4336109 h 5722177"/>
              <a:gd name="connsiteX147" fmla="*/ 644585 w 4833822"/>
              <a:gd name="connsiteY147" fmla="*/ 4461540 h 5722177"/>
              <a:gd name="connsiteX148" fmla="*/ 404469 w 4833822"/>
              <a:gd name="connsiteY148" fmla="*/ 4536797 h 5722177"/>
              <a:gd name="connsiteX149" fmla="*/ 218113 w 4833822"/>
              <a:gd name="connsiteY149" fmla="*/ 4690900 h 5722177"/>
              <a:gd name="connsiteX150" fmla="*/ 347132 w 4833822"/>
              <a:gd name="connsiteY150" fmla="*/ 5210550 h 5722177"/>
              <a:gd name="connsiteX151" fmla="*/ 218113 w 4833822"/>
              <a:gd name="connsiteY151" fmla="*/ 4845002 h 5722177"/>
              <a:gd name="connsiteX152" fmla="*/ 289789 w 4833822"/>
              <a:gd name="connsiteY152" fmla="*/ 4737491 h 5722177"/>
              <a:gd name="connsiteX153" fmla="*/ 271869 w 4833822"/>
              <a:gd name="connsiteY153" fmla="*/ 4723158 h 5722177"/>
              <a:gd name="connsiteX154" fmla="*/ 304127 w 4833822"/>
              <a:gd name="connsiteY154" fmla="*/ 4629975 h 5722177"/>
              <a:gd name="connsiteX155" fmla="*/ 400887 w 4833822"/>
              <a:gd name="connsiteY155" fmla="*/ 4547549 h 5722177"/>
              <a:gd name="connsiteX156" fmla="*/ 404469 w 4833822"/>
              <a:gd name="connsiteY156" fmla="*/ 4540379 h 5722177"/>
              <a:gd name="connsiteX157" fmla="*/ 408056 w 4833822"/>
              <a:gd name="connsiteY157" fmla="*/ 4540379 h 5722177"/>
              <a:gd name="connsiteX158" fmla="*/ 569323 w 4833822"/>
              <a:gd name="connsiteY158" fmla="*/ 4497375 h 5722177"/>
              <a:gd name="connsiteX159" fmla="*/ 777186 w 4833822"/>
              <a:gd name="connsiteY159" fmla="*/ 4608473 h 5722177"/>
              <a:gd name="connsiteX160" fmla="*/ 1250249 w 4833822"/>
              <a:gd name="connsiteY160" fmla="*/ 4440032 h 5722177"/>
              <a:gd name="connsiteX161" fmla="*/ 1497530 w 4833822"/>
              <a:gd name="connsiteY161" fmla="*/ 4336109 h 5722177"/>
              <a:gd name="connsiteX162" fmla="*/ 3393360 w 4833822"/>
              <a:gd name="connsiteY162" fmla="*/ 4295339 h 5722177"/>
              <a:gd name="connsiteX163" fmla="*/ 3271511 w 4833822"/>
              <a:gd name="connsiteY163" fmla="*/ 4332522 h 5722177"/>
              <a:gd name="connsiteX164" fmla="*/ 3486538 w 4833822"/>
              <a:gd name="connsiteY164" fmla="*/ 4461540 h 5722177"/>
              <a:gd name="connsiteX165" fmla="*/ 4092197 w 4833822"/>
              <a:gd name="connsiteY165" fmla="*/ 4794834 h 5722177"/>
              <a:gd name="connsiteX166" fmla="*/ 3873588 w 4833822"/>
              <a:gd name="connsiteY166" fmla="*/ 4794834 h 5722177"/>
              <a:gd name="connsiteX167" fmla="*/ 4002606 w 4833822"/>
              <a:gd name="connsiteY167" fmla="*/ 4923847 h 5722177"/>
              <a:gd name="connsiteX168" fmla="*/ 4106535 w 4833822"/>
              <a:gd name="connsiteY168" fmla="*/ 4895176 h 5722177"/>
              <a:gd name="connsiteX169" fmla="*/ 4325144 w 4833822"/>
              <a:gd name="connsiteY169" fmla="*/ 4569051 h 5722177"/>
              <a:gd name="connsiteX170" fmla="*/ 4038441 w 4833822"/>
              <a:gd name="connsiteY170" fmla="*/ 4479460 h 5722177"/>
              <a:gd name="connsiteX171" fmla="*/ 3624178 w 4833822"/>
              <a:gd name="connsiteY171" fmla="*/ 4465848 h 5722177"/>
              <a:gd name="connsiteX172" fmla="*/ 3486739 w 4833822"/>
              <a:gd name="connsiteY172" fmla="*/ 4440069 h 5722177"/>
              <a:gd name="connsiteX173" fmla="*/ 3486739 w 4833822"/>
              <a:gd name="connsiteY173" fmla="*/ 4444064 h 5722177"/>
              <a:gd name="connsiteX174" fmla="*/ 3485394 w 4833822"/>
              <a:gd name="connsiteY174" fmla="*/ 4441375 h 5722177"/>
              <a:gd name="connsiteX175" fmla="*/ 3486706 w 4833822"/>
              <a:gd name="connsiteY175" fmla="*/ 4440063 h 5722177"/>
              <a:gd name="connsiteX176" fmla="*/ 3486538 w 4833822"/>
              <a:gd name="connsiteY176" fmla="*/ 4440032 h 5722177"/>
              <a:gd name="connsiteX177" fmla="*/ 3543876 w 4833822"/>
              <a:gd name="connsiteY177" fmla="*/ 4379108 h 5722177"/>
              <a:gd name="connsiteX178" fmla="*/ 4518674 w 4833822"/>
              <a:gd name="connsiteY178" fmla="*/ 4526046 h 5722177"/>
              <a:gd name="connsiteX179" fmla="*/ 4328731 w 4833822"/>
              <a:gd name="connsiteY179" fmla="*/ 4723158 h 5722177"/>
              <a:gd name="connsiteX180" fmla="*/ 4457745 w 4833822"/>
              <a:gd name="connsiteY180" fmla="*/ 4651477 h 5722177"/>
              <a:gd name="connsiteX181" fmla="*/ 4579599 w 4833822"/>
              <a:gd name="connsiteY181" fmla="*/ 4644314 h 5722177"/>
              <a:gd name="connsiteX182" fmla="*/ 4500754 w 4833822"/>
              <a:gd name="connsiteY182" fmla="*/ 4723158 h 5722177"/>
              <a:gd name="connsiteX183" fmla="*/ 4314393 w 4833822"/>
              <a:gd name="connsiteY183" fmla="*/ 4956106 h 5722177"/>
              <a:gd name="connsiteX184" fmla="*/ 4346651 w 4833822"/>
              <a:gd name="connsiteY184" fmla="*/ 5020612 h 5722177"/>
              <a:gd name="connsiteX185" fmla="*/ 4403989 w 4833822"/>
              <a:gd name="connsiteY185" fmla="*/ 4970439 h 5722177"/>
              <a:gd name="connsiteX186" fmla="*/ 4482833 w 4833822"/>
              <a:gd name="connsiteY186" fmla="*/ 4780496 h 5722177"/>
              <a:gd name="connsiteX187" fmla="*/ 4590350 w 4833822"/>
              <a:gd name="connsiteY187" fmla="*/ 4758994 h 5722177"/>
              <a:gd name="connsiteX188" fmla="*/ 4608265 w 4833822"/>
              <a:gd name="connsiteY188" fmla="*/ 4841420 h 5722177"/>
              <a:gd name="connsiteX189" fmla="*/ 4608265 w 4833822"/>
              <a:gd name="connsiteY189" fmla="*/ 4845002 h 5722177"/>
              <a:gd name="connsiteX190" fmla="*/ 4421909 w 4833822"/>
              <a:gd name="connsiteY190" fmla="*/ 5056447 h 5722177"/>
              <a:gd name="connsiteX191" fmla="*/ 4608265 w 4833822"/>
              <a:gd name="connsiteY191" fmla="*/ 4845002 h 5722177"/>
              <a:gd name="connsiteX192" fmla="*/ 4611852 w 4833822"/>
              <a:gd name="connsiteY192" fmla="*/ 4841420 h 5722177"/>
              <a:gd name="connsiteX193" fmla="*/ 4611852 w 4833822"/>
              <a:gd name="connsiteY193" fmla="*/ 4837838 h 5722177"/>
              <a:gd name="connsiteX194" fmla="*/ 4694279 w 4833822"/>
              <a:gd name="connsiteY194" fmla="*/ 4823500 h 5722177"/>
              <a:gd name="connsiteX195" fmla="*/ 4651275 w 4833822"/>
              <a:gd name="connsiteY195" fmla="*/ 4647896 h 5722177"/>
              <a:gd name="connsiteX196" fmla="*/ 4572429 w 4833822"/>
              <a:gd name="connsiteY196" fmla="*/ 4529628 h 5722177"/>
              <a:gd name="connsiteX197" fmla="*/ 4583181 w 4833822"/>
              <a:gd name="connsiteY197" fmla="*/ 4436451 h 5722177"/>
              <a:gd name="connsiteX198" fmla="*/ 4436247 w 4833822"/>
              <a:gd name="connsiteY198" fmla="*/ 4389864 h 5722177"/>
              <a:gd name="connsiteX199" fmla="*/ 3504459 w 4833822"/>
              <a:gd name="connsiteY199" fmla="*/ 4303850 h 5722177"/>
              <a:gd name="connsiteX200" fmla="*/ 3393360 w 4833822"/>
              <a:gd name="connsiteY200" fmla="*/ 4295339 h 5722177"/>
              <a:gd name="connsiteX201" fmla="*/ 655337 w 4833822"/>
              <a:gd name="connsiteY201" fmla="*/ 4164081 h 5722177"/>
              <a:gd name="connsiteX202" fmla="*/ 637416 w 4833822"/>
              <a:gd name="connsiteY202" fmla="*/ 4221424 h 5722177"/>
              <a:gd name="connsiteX203" fmla="*/ 863200 w 4833822"/>
              <a:gd name="connsiteY203" fmla="*/ 4325353 h 5722177"/>
              <a:gd name="connsiteX204" fmla="*/ 734181 w 4833822"/>
              <a:gd name="connsiteY204" fmla="*/ 4185588 h 5722177"/>
              <a:gd name="connsiteX205" fmla="*/ 655337 w 4833822"/>
              <a:gd name="connsiteY205" fmla="*/ 4164081 h 5722177"/>
              <a:gd name="connsiteX206" fmla="*/ 465399 w 4833822"/>
              <a:gd name="connsiteY206" fmla="*/ 4124664 h 5722177"/>
              <a:gd name="connsiteX207" fmla="*/ 465399 w 4833822"/>
              <a:gd name="connsiteY207" fmla="*/ 4325353 h 5722177"/>
              <a:gd name="connsiteX208" fmla="*/ 501234 w 4833822"/>
              <a:gd name="connsiteY208" fmla="*/ 4382695 h 5722177"/>
              <a:gd name="connsiteX209" fmla="*/ 554990 w 4833822"/>
              <a:gd name="connsiteY209" fmla="*/ 4328940 h 5722177"/>
              <a:gd name="connsiteX210" fmla="*/ 465399 w 4833822"/>
              <a:gd name="connsiteY210" fmla="*/ 4124664 h 5722177"/>
              <a:gd name="connsiteX211" fmla="*/ 4325169 w 4833822"/>
              <a:gd name="connsiteY211" fmla="*/ 4043767 h 5722177"/>
              <a:gd name="connsiteX212" fmla="*/ 3959602 w 4833822"/>
              <a:gd name="connsiteY212" fmla="*/ 4250095 h 5722177"/>
              <a:gd name="connsiteX213" fmla="*/ 4360985 w 4833822"/>
              <a:gd name="connsiteY213" fmla="*/ 4160499 h 5722177"/>
              <a:gd name="connsiteX214" fmla="*/ 4278558 w 4833822"/>
              <a:gd name="connsiteY214" fmla="*/ 4271597 h 5722177"/>
              <a:gd name="connsiteX215" fmla="*/ 4454163 w 4833822"/>
              <a:gd name="connsiteY215" fmla="*/ 4225006 h 5722177"/>
              <a:gd name="connsiteX216" fmla="*/ 4368153 w 4833822"/>
              <a:gd name="connsiteY216" fmla="*/ 4049401 h 5722177"/>
              <a:gd name="connsiteX217" fmla="*/ 4325169 w 4833822"/>
              <a:gd name="connsiteY217" fmla="*/ 4043767 h 5722177"/>
              <a:gd name="connsiteX218" fmla="*/ 4156709 w 4833822"/>
              <a:gd name="connsiteY218" fmla="*/ 4009979 h 5722177"/>
              <a:gd name="connsiteX219" fmla="*/ 3748157 w 4833822"/>
              <a:gd name="connsiteY219" fmla="*/ 4092405 h 5722177"/>
              <a:gd name="connsiteX220" fmla="*/ 3529543 w 4833822"/>
              <a:gd name="connsiteY220" fmla="*/ 4214254 h 5722177"/>
              <a:gd name="connsiteX221" fmla="*/ 3805494 w 4833822"/>
              <a:gd name="connsiteY221" fmla="*/ 4117495 h 5722177"/>
              <a:gd name="connsiteX222" fmla="*/ 4156709 w 4833822"/>
              <a:gd name="connsiteY222" fmla="*/ 4009979 h 5722177"/>
              <a:gd name="connsiteX223" fmla="*/ 399937 w 4833822"/>
              <a:gd name="connsiteY223" fmla="*/ 3966191 h 5722177"/>
              <a:gd name="connsiteX224" fmla="*/ 210944 w 4833822"/>
              <a:gd name="connsiteY224" fmla="*/ 4045819 h 5722177"/>
              <a:gd name="connsiteX225" fmla="*/ 124936 w 4833822"/>
              <a:gd name="connsiteY225" fmla="*/ 4189170 h 5722177"/>
              <a:gd name="connsiteX226" fmla="*/ 275451 w 4833822"/>
              <a:gd name="connsiteY226" fmla="*/ 4182001 h 5722177"/>
              <a:gd name="connsiteX227" fmla="*/ 304127 w 4833822"/>
              <a:gd name="connsiteY227" fmla="*/ 4199921 h 5722177"/>
              <a:gd name="connsiteX228" fmla="*/ 271869 w 4833822"/>
              <a:gd name="connsiteY228" fmla="*/ 4436451 h 5722177"/>
              <a:gd name="connsiteX229" fmla="*/ 311291 w 4833822"/>
              <a:gd name="connsiteY229" fmla="*/ 4278766 h 5722177"/>
              <a:gd name="connsiteX230" fmla="*/ 243203 w 4833822"/>
              <a:gd name="connsiteY230" fmla="*/ 4070903 h 5722177"/>
              <a:gd name="connsiteX231" fmla="*/ 1214409 w 4833822"/>
              <a:gd name="connsiteY231" fmla="*/ 4049401 h 5722177"/>
              <a:gd name="connsiteX232" fmla="*/ 465399 w 4833822"/>
              <a:gd name="connsiteY232" fmla="*/ 3966974 h 5722177"/>
              <a:gd name="connsiteX233" fmla="*/ 399937 w 4833822"/>
              <a:gd name="connsiteY233" fmla="*/ 3966191 h 5722177"/>
              <a:gd name="connsiteX234" fmla="*/ 2524908 w 4833822"/>
              <a:gd name="connsiteY234" fmla="*/ 2831892 h 5722177"/>
              <a:gd name="connsiteX235" fmla="*/ 2732856 w 4833822"/>
              <a:gd name="connsiteY235" fmla="*/ 3473811 h 5722177"/>
              <a:gd name="connsiteX236" fmla="*/ 2775802 w 4833822"/>
              <a:gd name="connsiteY236" fmla="*/ 3543880 h 5722177"/>
              <a:gd name="connsiteX237" fmla="*/ 2823267 w 4833822"/>
              <a:gd name="connsiteY237" fmla="*/ 3467030 h 5722177"/>
              <a:gd name="connsiteX238" fmla="*/ 2879774 w 4833822"/>
              <a:gd name="connsiteY238" fmla="*/ 3256824 h 5722177"/>
              <a:gd name="connsiteX239" fmla="*/ 2920458 w 4833822"/>
              <a:gd name="connsiteY239" fmla="*/ 3790249 h 5722177"/>
              <a:gd name="connsiteX240" fmla="*/ 3132925 w 4833822"/>
              <a:gd name="connsiteY240" fmla="*/ 3731482 h 5722177"/>
              <a:gd name="connsiteX241" fmla="*/ 2879774 w 4833822"/>
              <a:gd name="connsiteY241" fmla="*/ 4106690 h 5722177"/>
              <a:gd name="connsiteX242" fmla="*/ 2131619 w 4833822"/>
              <a:gd name="connsiteY242" fmla="*/ 4054704 h 5722177"/>
              <a:gd name="connsiteX243" fmla="*/ 1894289 w 4833822"/>
              <a:gd name="connsiteY243" fmla="*/ 3704360 h 5722177"/>
              <a:gd name="connsiteX244" fmla="*/ 2075111 w 4833822"/>
              <a:gd name="connsiteY244" fmla="*/ 3792511 h 5722177"/>
              <a:gd name="connsiteX245" fmla="*/ 2086414 w 4833822"/>
              <a:gd name="connsiteY245" fmla="*/ 3277166 h 5722177"/>
              <a:gd name="connsiteX246" fmla="*/ 2163263 w 4833822"/>
              <a:gd name="connsiteY246" fmla="*/ 3421825 h 5722177"/>
              <a:gd name="connsiteX247" fmla="*/ 2224289 w 4833822"/>
              <a:gd name="connsiteY247" fmla="*/ 3467030 h 5722177"/>
              <a:gd name="connsiteX248" fmla="*/ 2242372 w 4833822"/>
              <a:gd name="connsiteY248" fmla="*/ 3403742 h 5722177"/>
              <a:gd name="connsiteX249" fmla="*/ 2524908 w 4833822"/>
              <a:gd name="connsiteY249" fmla="*/ 2831892 h 5722177"/>
              <a:gd name="connsiteX250" fmla="*/ 2540406 w 4833822"/>
              <a:gd name="connsiteY250" fmla="*/ 2024551 h 5722177"/>
              <a:gd name="connsiteX251" fmla="*/ 2092432 w 4833822"/>
              <a:gd name="connsiteY251" fmla="*/ 2931248 h 5722177"/>
              <a:gd name="connsiteX252" fmla="*/ 2063761 w 4833822"/>
              <a:gd name="connsiteY252" fmla="*/ 3031595 h 5722177"/>
              <a:gd name="connsiteX253" fmla="*/ 1967001 w 4833822"/>
              <a:gd name="connsiteY253" fmla="*/ 2959919 h 5722177"/>
              <a:gd name="connsiteX254" fmla="*/ 1845152 w 4833822"/>
              <a:gd name="connsiteY254" fmla="*/ 2730555 h 5722177"/>
              <a:gd name="connsiteX255" fmla="*/ 1827232 w 4833822"/>
              <a:gd name="connsiteY255" fmla="*/ 3547662 h 5722177"/>
              <a:gd name="connsiteX256" fmla="*/ 1540529 w 4833822"/>
              <a:gd name="connsiteY256" fmla="*/ 3407893 h 5722177"/>
              <a:gd name="connsiteX257" fmla="*/ 1916828 w 4833822"/>
              <a:gd name="connsiteY257" fmla="*/ 3963382 h 5722177"/>
              <a:gd name="connsiteX258" fmla="*/ 3103066 w 4833822"/>
              <a:gd name="connsiteY258" fmla="*/ 4045809 h 5722177"/>
              <a:gd name="connsiteX259" fmla="*/ 3504448 w 4833822"/>
              <a:gd name="connsiteY259" fmla="*/ 3450897 h 5722177"/>
              <a:gd name="connsiteX260" fmla="*/ 3167572 w 4833822"/>
              <a:gd name="connsiteY260" fmla="*/ 3544075 h 5722177"/>
              <a:gd name="connsiteX261" fmla="*/ 3103066 w 4833822"/>
              <a:gd name="connsiteY261" fmla="*/ 2698301 h 5722177"/>
              <a:gd name="connsiteX262" fmla="*/ 3013470 w 4833822"/>
              <a:gd name="connsiteY262" fmla="*/ 3031595 h 5722177"/>
              <a:gd name="connsiteX263" fmla="*/ 2938212 w 4833822"/>
              <a:gd name="connsiteY263" fmla="*/ 3153444 h 5722177"/>
              <a:gd name="connsiteX264" fmla="*/ 2870119 w 4833822"/>
              <a:gd name="connsiteY264" fmla="*/ 3042346 h 5722177"/>
              <a:gd name="connsiteX265" fmla="*/ 2540406 w 4833822"/>
              <a:gd name="connsiteY265" fmla="*/ 2024551 h 5722177"/>
              <a:gd name="connsiteX266" fmla="*/ 357884 w 4833822"/>
              <a:gd name="connsiteY266" fmla="*/ 1952880 h 5722177"/>
              <a:gd name="connsiteX267" fmla="*/ 422396 w 4833822"/>
              <a:gd name="connsiteY267" fmla="*/ 2035307 h 5722177"/>
              <a:gd name="connsiteX268" fmla="*/ 522738 w 4833822"/>
              <a:gd name="connsiteY268" fmla="*/ 2537038 h 5722177"/>
              <a:gd name="connsiteX269" fmla="*/ 490485 w 4833822"/>
              <a:gd name="connsiteY269" fmla="*/ 2676808 h 5722177"/>
              <a:gd name="connsiteX270" fmla="*/ 386555 w 4833822"/>
              <a:gd name="connsiteY270" fmla="*/ 2576461 h 5722177"/>
              <a:gd name="connsiteX271" fmla="*/ 286208 w 4833822"/>
              <a:gd name="connsiteY271" fmla="*/ 2035307 h 5722177"/>
              <a:gd name="connsiteX272" fmla="*/ 357884 w 4833822"/>
              <a:gd name="connsiteY272" fmla="*/ 1952880 h 5722177"/>
              <a:gd name="connsiteX273" fmla="*/ 4036204 w 4833822"/>
              <a:gd name="connsiteY273" fmla="*/ 535489 h 5722177"/>
              <a:gd name="connsiteX274" fmla="*/ 4110123 w 4833822"/>
              <a:gd name="connsiteY274" fmla="*/ 598204 h 5722177"/>
              <a:gd name="connsiteX275" fmla="*/ 4063531 w 4833822"/>
              <a:gd name="connsiteY275" fmla="*/ 1408148 h 5722177"/>
              <a:gd name="connsiteX276" fmla="*/ 3938100 w 4833822"/>
              <a:gd name="connsiteY276" fmla="*/ 1096354 h 5722177"/>
              <a:gd name="connsiteX277" fmla="*/ 3970353 w 4833822"/>
              <a:gd name="connsiteY277" fmla="*/ 601791 h 5722177"/>
              <a:gd name="connsiteX278" fmla="*/ 4036204 w 4833822"/>
              <a:gd name="connsiteY278" fmla="*/ 535489 h 5722177"/>
              <a:gd name="connsiteX279" fmla="*/ 915320 w 4833822"/>
              <a:gd name="connsiteY279" fmla="*/ 277060 h 5722177"/>
              <a:gd name="connsiteX280" fmla="*/ 1020430 w 4833822"/>
              <a:gd name="connsiteY280" fmla="*/ 957822 h 5722177"/>
              <a:gd name="connsiteX281" fmla="*/ 811383 w 4833822"/>
              <a:gd name="connsiteY281" fmla="*/ 918236 h 5722177"/>
              <a:gd name="connsiteX282" fmla="*/ 915320 w 4833822"/>
              <a:gd name="connsiteY282" fmla="*/ 277060 h 5722177"/>
              <a:gd name="connsiteX283" fmla="*/ 2536306 w 4833822"/>
              <a:gd name="connsiteY283" fmla="*/ 211096 h 5722177"/>
              <a:gd name="connsiteX284" fmla="*/ 3047525 w 4833822"/>
              <a:gd name="connsiteY284" fmla="*/ 883805 h 5722177"/>
              <a:gd name="connsiteX285" fmla="*/ 3054443 w 4833822"/>
              <a:gd name="connsiteY285" fmla="*/ 1557607 h 5722177"/>
              <a:gd name="connsiteX286" fmla="*/ 3282263 w 4833822"/>
              <a:gd name="connsiteY286" fmla="*/ 698550 h 5722177"/>
              <a:gd name="connsiteX287" fmla="*/ 3257173 w 4833822"/>
              <a:gd name="connsiteY287" fmla="*/ 558781 h 5722177"/>
              <a:gd name="connsiteX288" fmla="*/ 3278681 w 4833822"/>
              <a:gd name="connsiteY288" fmla="*/ 469185 h 5722177"/>
              <a:gd name="connsiteX289" fmla="*/ 3361107 w 4833822"/>
              <a:gd name="connsiteY289" fmla="*/ 526528 h 5722177"/>
              <a:gd name="connsiteX290" fmla="*/ 3884339 w 4833822"/>
              <a:gd name="connsiteY290" fmla="*/ 1838198 h 5722177"/>
              <a:gd name="connsiteX291" fmla="*/ 3776823 w 4833822"/>
              <a:gd name="connsiteY291" fmla="*/ 2458193 h 5722177"/>
              <a:gd name="connsiteX292" fmla="*/ 4002606 w 4833822"/>
              <a:gd name="connsiteY292" fmla="*/ 2239584 h 5722177"/>
              <a:gd name="connsiteX293" fmla="*/ 4059943 w 4833822"/>
              <a:gd name="connsiteY293" fmla="*/ 2175073 h 5722177"/>
              <a:gd name="connsiteX294" fmla="*/ 4117286 w 4833822"/>
              <a:gd name="connsiteY294" fmla="*/ 2250335 h 5722177"/>
              <a:gd name="connsiteX295" fmla="*/ 4131625 w 4833822"/>
              <a:gd name="connsiteY295" fmla="*/ 3063857 h 5722177"/>
              <a:gd name="connsiteX296" fmla="*/ 3755321 w 4833822"/>
              <a:gd name="connsiteY296" fmla="*/ 3895299 h 5722177"/>
              <a:gd name="connsiteX297" fmla="*/ 3723067 w 4833822"/>
              <a:gd name="connsiteY297" fmla="*/ 3970556 h 5722177"/>
              <a:gd name="connsiteX298" fmla="*/ 4099366 w 4833822"/>
              <a:gd name="connsiteY298" fmla="*/ 3909632 h 5722177"/>
              <a:gd name="connsiteX299" fmla="*/ 4550927 w 4833822"/>
              <a:gd name="connsiteY299" fmla="*/ 4260846 h 5722177"/>
              <a:gd name="connsiteX300" fmla="*/ 4604683 w 4833822"/>
              <a:gd name="connsiteY300" fmla="*/ 4361193 h 5722177"/>
              <a:gd name="connsiteX301" fmla="*/ 4576011 w 4833822"/>
              <a:gd name="connsiteY301" fmla="*/ 5203386 h 5722177"/>
              <a:gd name="connsiteX302" fmla="*/ 4432660 w 4833822"/>
              <a:gd name="connsiteY302" fmla="*/ 5264310 h 5722177"/>
              <a:gd name="connsiteX303" fmla="*/ 3999019 w 4833822"/>
              <a:gd name="connsiteY303" fmla="*/ 5497257 h 5722177"/>
              <a:gd name="connsiteX304" fmla="*/ 3192667 w 4833822"/>
              <a:gd name="connsiteY304" fmla="*/ 5429164 h 5722177"/>
              <a:gd name="connsiteX305" fmla="*/ 2662265 w 4833822"/>
              <a:gd name="connsiteY305" fmla="*/ 4798416 h 5722177"/>
              <a:gd name="connsiteX306" fmla="*/ 2680186 w 4833822"/>
              <a:gd name="connsiteY306" fmla="*/ 5117372 h 5722177"/>
              <a:gd name="connsiteX307" fmla="*/ 2655096 w 4833822"/>
              <a:gd name="connsiteY307" fmla="*/ 5429164 h 5722177"/>
              <a:gd name="connsiteX308" fmla="*/ 2063771 w 4833822"/>
              <a:gd name="connsiteY308" fmla="*/ 5715866 h 5722177"/>
              <a:gd name="connsiteX309" fmla="*/ 1827242 w 4833822"/>
              <a:gd name="connsiteY309" fmla="*/ 5665693 h 5722177"/>
              <a:gd name="connsiteX310" fmla="*/ 1594295 w 4833822"/>
              <a:gd name="connsiteY310" fmla="*/ 5124541 h 5722177"/>
              <a:gd name="connsiteX311" fmla="*/ 1952673 w 4833822"/>
              <a:gd name="connsiteY311" fmla="*/ 4590553 h 5722177"/>
              <a:gd name="connsiteX312" fmla="*/ 2020761 w 4833822"/>
              <a:gd name="connsiteY312" fmla="*/ 4457953 h 5722177"/>
              <a:gd name="connsiteX313" fmla="*/ 1841575 w 4833822"/>
              <a:gd name="connsiteY313" fmla="*/ 4601304 h 5722177"/>
              <a:gd name="connsiteX314" fmla="*/ 884697 w 4833822"/>
              <a:gd name="connsiteY314" fmla="*/ 5346737 h 5722177"/>
              <a:gd name="connsiteX315" fmla="*/ 547826 w 4833822"/>
              <a:gd name="connsiteY315" fmla="*/ 5378990 h 5722177"/>
              <a:gd name="connsiteX316" fmla="*/ 357883 w 4833822"/>
              <a:gd name="connsiteY316" fmla="*/ 5321653 h 5722177"/>
              <a:gd name="connsiteX317" fmla="*/ 89095 w 4833822"/>
              <a:gd name="connsiteY317" fmla="*/ 4895176 h 5722177"/>
              <a:gd name="connsiteX318" fmla="*/ 46091 w 4833822"/>
              <a:gd name="connsiteY318" fmla="*/ 4543967 h 5722177"/>
              <a:gd name="connsiteX319" fmla="*/ 440310 w 4833822"/>
              <a:gd name="connsiteY319" fmla="*/ 3895299 h 5722177"/>
              <a:gd name="connsiteX320" fmla="*/ 1020884 w 4833822"/>
              <a:gd name="connsiteY320" fmla="*/ 3945472 h 5722177"/>
              <a:gd name="connsiteX321" fmla="*/ 798688 w 4833822"/>
              <a:gd name="connsiteY321" fmla="*/ 3773450 h 5722177"/>
              <a:gd name="connsiteX322" fmla="*/ 766435 w 4833822"/>
              <a:gd name="connsiteY322" fmla="*/ 3716107 h 5722177"/>
              <a:gd name="connsiteX323" fmla="*/ 838110 w 4833822"/>
              <a:gd name="connsiteY323" fmla="*/ 3694605 h 5722177"/>
              <a:gd name="connsiteX324" fmla="*/ 1060306 w 4833822"/>
              <a:gd name="connsiteY324" fmla="*/ 3787783 h 5722177"/>
              <a:gd name="connsiteX325" fmla="*/ 777186 w 4833822"/>
              <a:gd name="connsiteY325" fmla="*/ 3289635 h 5722177"/>
              <a:gd name="connsiteX326" fmla="*/ 723430 w 4833822"/>
              <a:gd name="connsiteY326" fmla="*/ 2755652 h 5722177"/>
              <a:gd name="connsiteX327" fmla="*/ 727012 w 4833822"/>
              <a:gd name="connsiteY327" fmla="*/ 2056811 h 5722177"/>
              <a:gd name="connsiteX328" fmla="*/ 762853 w 4833822"/>
              <a:gd name="connsiteY328" fmla="*/ 1924211 h 5722177"/>
              <a:gd name="connsiteX329" fmla="*/ 1017302 w 4833822"/>
              <a:gd name="connsiteY329" fmla="*/ 2225246 h 5722177"/>
              <a:gd name="connsiteX330" fmla="*/ 1139151 w 4833822"/>
              <a:gd name="connsiteY330" fmla="*/ 2264668 h 5722177"/>
              <a:gd name="connsiteX331" fmla="*/ 1110480 w 4833822"/>
              <a:gd name="connsiteY331" fmla="*/ 2153570 h 5722177"/>
              <a:gd name="connsiteX332" fmla="*/ 1135564 w 4833822"/>
              <a:gd name="connsiteY332" fmla="*/ 1264792 h 5722177"/>
              <a:gd name="connsiteX333" fmla="*/ 1493942 w 4833822"/>
              <a:gd name="connsiteY333" fmla="*/ 605372 h 5722177"/>
              <a:gd name="connsiteX334" fmla="*/ 1547703 w 4833822"/>
              <a:gd name="connsiteY334" fmla="*/ 551617 h 5722177"/>
              <a:gd name="connsiteX335" fmla="*/ 1597877 w 4833822"/>
              <a:gd name="connsiteY335" fmla="*/ 644795 h 5722177"/>
              <a:gd name="connsiteX336" fmla="*/ 2070940 w 4833822"/>
              <a:gd name="connsiteY336" fmla="*/ 1418894 h 5722177"/>
              <a:gd name="connsiteX337" fmla="*/ 2035100 w 4833822"/>
              <a:gd name="connsiteY337" fmla="*/ 709756 h 5722177"/>
              <a:gd name="connsiteX338" fmla="*/ 2536306 w 4833822"/>
              <a:gd name="connsiteY338" fmla="*/ 211096 h 5722177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1942288 w 4833822"/>
              <a:gd name="connsiteY336" fmla="*/ 1366141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833822" h="5511081">
                <a:moveTo>
                  <a:pt x="2144854" y="5137432"/>
                </a:moveTo>
                <a:cubicBezTo>
                  <a:pt x="2114840" y="5136536"/>
                  <a:pt x="2083482" y="5142808"/>
                  <a:pt x="2053020" y="5146392"/>
                </a:cubicBezTo>
                <a:cubicBezTo>
                  <a:pt x="2006428" y="5153561"/>
                  <a:pt x="1967006" y="5175063"/>
                  <a:pt x="1959837" y="5221650"/>
                </a:cubicBezTo>
                <a:cubicBezTo>
                  <a:pt x="1949086" y="5278992"/>
                  <a:pt x="1981344" y="5318415"/>
                  <a:pt x="2045851" y="5339917"/>
                </a:cubicBezTo>
                <a:cubicBezTo>
                  <a:pt x="2045851" y="5304076"/>
                  <a:pt x="2038682" y="5275410"/>
                  <a:pt x="2042269" y="5243152"/>
                </a:cubicBezTo>
                <a:cubicBezTo>
                  <a:pt x="2045851" y="5207317"/>
                  <a:pt x="2067353" y="5178645"/>
                  <a:pt x="2106775" y="5178645"/>
                </a:cubicBezTo>
                <a:cubicBezTo>
                  <a:pt x="2174869" y="5182233"/>
                  <a:pt x="2131865" y="5225237"/>
                  <a:pt x="2128277" y="5250321"/>
                </a:cubicBezTo>
                <a:cubicBezTo>
                  <a:pt x="2124696" y="5275410"/>
                  <a:pt x="2139029" y="5293325"/>
                  <a:pt x="2164118" y="5300494"/>
                </a:cubicBezTo>
                <a:cubicBezTo>
                  <a:pt x="2192784" y="5307664"/>
                  <a:pt x="2221455" y="5293325"/>
                  <a:pt x="2232206" y="5264659"/>
                </a:cubicBezTo>
                <a:cubicBezTo>
                  <a:pt x="2242957" y="5232401"/>
                  <a:pt x="2253709" y="5196566"/>
                  <a:pt x="2228624" y="5171476"/>
                </a:cubicBezTo>
                <a:cubicBezTo>
                  <a:pt x="2203538" y="5146392"/>
                  <a:pt x="2174868" y="5138329"/>
                  <a:pt x="2144854" y="5137432"/>
                </a:cubicBezTo>
                <a:close/>
                <a:moveTo>
                  <a:pt x="2508163" y="5106970"/>
                </a:moveTo>
                <a:cubicBezTo>
                  <a:pt x="2529665" y="5228819"/>
                  <a:pt x="2483074" y="5325584"/>
                  <a:pt x="2407811" y="5415180"/>
                </a:cubicBezTo>
                <a:cubicBezTo>
                  <a:pt x="2576251" y="5318415"/>
                  <a:pt x="2604923" y="5232401"/>
                  <a:pt x="2508163" y="5106970"/>
                </a:cubicBezTo>
                <a:close/>
                <a:moveTo>
                  <a:pt x="2215080" y="5022435"/>
                </a:moveTo>
                <a:cubicBezTo>
                  <a:pt x="2201521" y="5023142"/>
                  <a:pt x="2186962" y="5024990"/>
                  <a:pt x="2171282" y="5028125"/>
                </a:cubicBezTo>
                <a:cubicBezTo>
                  <a:pt x="2303882" y="5085468"/>
                  <a:pt x="2375563" y="5160725"/>
                  <a:pt x="2350473" y="5307664"/>
                </a:cubicBezTo>
                <a:cubicBezTo>
                  <a:pt x="2425731" y="5239570"/>
                  <a:pt x="2429318" y="5178645"/>
                  <a:pt x="2393478" y="5124890"/>
                </a:cubicBezTo>
                <a:cubicBezTo>
                  <a:pt x="2361224" y="5076506"/>
                  <a:pt x="2322924" y="5032158"/>
                  <a:pt x="2252871" y="5023590"/>
                </a:cubicBezTo>
                <a:cubicBezTo>
                  <a:pt x="2241196" y="5022162"/>
                  <a:pt x="2228638" y="5021728"/>
                  <a:pt x="2215080" y="5022435"/>
                </a:cubicBezTo>
                <a:close/>
                <a:moveTo>
                  <a:pt x="3767359" y="4903477"/>
                </a:moveTo>
                <a:cubicBezTo>
                  <a:pt x="3822963" y="4896422"/>
                  <a:pt x="3870000" y="4928676"/>
                  <a:pt x="3913003" y="4985120"/>
                </a:cubicBezTo>
                <a:cubicBezTo>
                  <a:pt x="3916590" y="4992289"/>
                  <a:pt x="3923759" y="4999458"/>
                  <a:pt x="3930923" y="5010209"/>
                </a:cubicBezTo>
                <a:cubicBezTo>
                  <a:pt x="3927341" y="5017373"/>
                  <a:pt x="3923759" y="5035294"/>
                  <a:pt x="3923759" y="5035294"/>
                </a:cubicBezTo>
                <a:cubicBezTo>
                  <a:pt x="3841327" y="5024543"/>
                  <a:pt x="3762487" y="4960035"/>
                  <a:pt x="3672890" y="5017373"/>
                </a:cubicBezTo>
                <a:lnTo>
                  <a:pt x="3672890" y="4949284"/>
                </a:lnTo>
                <a:cubicBezTo>
                  <a:pt x="3683641" y="4938528"/>
                  <a:pt x="3697974" y="4931364"/>
                  <a:pt x="3708731" y="4924195"/>
                </a:cubicBezTo>
                <a:cubicBezTo>
                  <a:pt x="3729338" y="4912548"/>
                  <a:pt x="3748824" y="4905829"/>
                  <a:pt x="3767359" y="4903477"/>
                </a:cubicBezTo>
                <a:close/>
                <a:moveTo>
                  <a:pt x="3779366" y="4863666"/>
                </a:moveTo>
                <a:cubicBezTo>
                  <a:pt x="3734324" y="4865346"/>
                  <a:pt x="3685439" y="4877609"/>
                  <a:pt x="3637059" y="4888361"/>
                </a:cubicBezTo>
                <a:cubicBezTo>
                  <a:pt x="3547463" y="4917027"/>
                  <a:pt x="3525961" y="4992290"/>
                  <a:pt x="3497289" y="5071129"/>
                </a:cubicBezTo>
                <a:cubicBezTo>
                  <a:pt x="3551045" y="5067547"/>
                  <a:pt x="3561796" y="4999454"/>
                  <a:pt x="3615557" y="5013792"/>
                </a:cubicBezTo>
                <a:cubicBezTo>
                  <a:pt x="3640641" y="5200147"/>
                  <a:pt x="3640641" y="5196566"/>
                  <a:pt x="3852086" y="5171476"/>
                </a:cubicBezTo>
                <a:cubicBezTo>
                  <a:pt x="3966766" y="5160725"/>
                  <a:pt x="3984686" y="5099801"/>
                  <a:pt x="3952433" y="4999454"/>
                </a:cubicBezTo>
                <a:lnTo>
                  <a:pt x="3945496" y="4982649"/>
                </a:lnTo>
                <a:lnTo>
                  <a:pt x="3938093" y="4982649"/>
                </a:lnTo>
                <a:lnTo>
                  <a:pt x="3927341" y="4982649"/>
                </a:lnTo>
                <a:cubicBezTo>
                  <a:pt x="3923758" y="4981304"/>
                  <a:pt x="3916588" y="4979287"/>
                  <a:pt x="3909418" y="4977942"/>
                </a:cubicBezTo>
                <a:cubicBezTo>
                  <a:pt x="3913000" y="4977942"/>
                  <a:pt x="3916588" y="4978614"/>
                  <a:pt x="3920171" y="4977942"/>
                </a:cubicBezTo>
                <a:lnTo>
                  <a:pt x="3945252" y="4982059"/>
                </a:lnTo>
                <a:lnTo>
                  <a:pt x="3928739" y="4942059"/>
                </a:lnTo>
                <a:cubicBezTo>
                  <a:pt x="3901672" y="4894015"/>
                  <a:pt x="3864965" y="4872681"/>
                  <a:pt x="3822967" y="4865961"/>
                </a:cubicBezTo>
                <a:cubicBezTo>
                  <a:pt x="3808968" y="4863722"/>
                  <a:pt x="3794381" y="4863106"/>
                  <a:pt x="3779366" y="4863666"/>
                </a:cubicBezTo>
                <a:close/>
                <a:moveTo>
                  <a:pt x="4196131" y="4719920"/>
                </a:moveTo>
                <a:cubicBezTo>
                  <a:pt x="4145957" y="4820267"/>
                  <a:pt x="4171042" y="4891943"/>
                  <a:pt x="4235548" y="4949285"/>
                </a:cubicBezTo>
                <a:cubicBezTo>
                  <a:pt x="4296478" y="5003041"/>
                  <a:pt x="4364567" y="5017374"/>
                  <a:pt x="4454163" y="4952867"/>
                </a:cubicBezTo>
                <a:cubicBezTo>
                  <a:pt x="4310811" y="4938529"/>
                  <a:pt x="4253469" y="4834600"/>
                  <a:pt x="4196131" y="4719920"/>
                </a:cubicBezTo>
                <a:close/>
                <a:moveTo>
                  <a:pt x="1174995" y="4404542"/>
                </a:moveTo>
                <a:cubicBezTo>
                  <a:pt x="1207248" y="4415293"/>
                  <a:pt x="1268173" y="4418875"/>
                  <a:pt x="1250253" y="4451134"/>
                </a:cubicBezTo>
                <a:cubicBezTo>
                  <a:pt x="1207248" y="4533561"/>
                  <a:pt x="1114070" y="4540725"/>
                  <a:pt x="1035224" y="4562227"/>
                </a:cubicBezTo>
                <a:cubicBezTo>
                  <a:pt x="1010135" y="4565815"/>
                  <a:pt x="974299" y="4562227"/>
                  <a:pt x="981463" y="4537143"/>
                </a:cubicBezTo>
                <a:cubicBezTo>
                  <a:pt x="1010135" y="4443965"/>
                  <a:pt x="1114070" y="4451134"/>
                  <a:pt x="1174995" y="4404542"/>
                </a:cubicBezTo>
                <a:close/>
                <a:moveTo>
                  <a:pt x="3960412" y="4375267"/>
                </a:moveTo>
                <a:cubicBezTo>
                  <a:pt x="4003548" y="4379417"/>
                  <a:pt x="4047393" y="4398944"/>
                  <a:pt x="4095776" y="4433212"/>
                </a:cubicBezTo>
                <a:cubicBezTo>
                  <a:pt x="4067105" y="4451132"/>
                  <a:pt x="4059936" y="4461882"/>
                  <a:pt x="4052767" y="4461882"/>
                </a:cubicBezTo>
                <a:cubicBezTo>
                  <a:pt x="3981092" y="4461882"/>
                  <a:pt x="3909418" y="4483383"/>
                  <a:pt x="3852081" y="4429631"/>
                </a:cubicBezTo>
                <a:cubicBezTo>
                  <a:pt x="3848494" y="4422462"/>
                  <a:pt x="3852081" y="4397374"/>
                  <a:pt x="3859245" y="4393792"/>
                </a:cubicBezTo>
                <a:cubicBezTo>
                  <a:pt x="3878956" y="4384834"/>
                  <a:pt x="3898219" y="4379011"/>
                  <a:pt x="3917370" y="4376267"/>
                </a:cubicBezTo>
                <a:cubicBezTo>
                  <a:pt x="3931733" y="4374209"/>
                  <a:pt x="3946033" y="4373884"/>
                  <a:pt x="3960412" y="4375267"/>
                </a:cubicBezTo>
                <a:close/>
                <a:moveTo>
                  <a:pt x="2177948" y="4281017"/>
                </a:moveTo>
                <a:cubicBezTo>
                  <a:pt x="2162325" y="4280682"/>
                  <a:pt x="2154261" y="4293449"/>
                  <a:pt x="2146198" y="4304199"/>
                </a:cubicBezTo>
                <a:cubicBezTo>
                  <a:pt x="1988513" y="4533565"/>
                  <a:pt x="1823655" y="4759343"/>
                  <a:pt x="1680303" y="5003041"/>
                </a:cubicBezTo>
                <a:cubicBezTo>
                  <a:pt x="1601458" y="5135641"/>
                  <a:pt x="1637299" y="5239570"/>
                  <a:pt x="1762730" y="5365001"/>
                </a:cubicBezTo>
                <a:cubicBezTo>
                  <a:pt x="1730477" y="5243152"/>
                  <a:pt x="1719726" y="5153561"/>
                  <a:pt x="1802152" y="5085468"/>
                </a:cubicBezTo>
                <a:cubicBezTo>
                  <a:pt x="1891748" y="5031712"/>
                  <a:pt x="1984926" y="4981539"/>
                  <a:pt x="2081691" y="4927778"/>
                </a:cubicBezTo>
                <a:cubicBezTo>
                  <a:pt x="1977757" y="4917027"/>
                  <a:pt x="1913251" y="4970788"/>
                  <a:pt x="1845157" y="5010205"/>
                </a:cubicBezTo>
                <a:cubicBezTo>
                  <a:pt x="1798565" y="5038881"/>
                  <a:pt x="1759148" y="5060378"/>
                  <a:pt x="1744810" y="4981539"/>
                </a:cubicBezTo>
                <a:cubicBezTo>
                  <a:pt x="1830824" y="4891943"/>
                  <a:pt x="1941922" y="4848938"/>
                  <a:pt x="2060189" y="4827436"/>
                </a:cubicBezTo>
                <a:cubicBezTo>
                  <a:pt x="2103188" y="4816685"/>
                  <a:pt x="2160531" y="4823849"/>
                  <a:pt x="2178451" y="4766506"/>
                </a:cubicBezTo>
                <a:cubicBezTo>
                  <a:pt x="2228624" y="4626742"/>
                  <a:pt x="2289549" y="4486973"/>
                  <a:pt x="2293136" y="4300617"/>
                </a:cubicBezTo>
                <a:cubicBezTo>
                  <a:pt x="2182033" y="4454720"/>
                  <a:pt x="2092442" y="4587320"/>
                  <a:pt x="1999259" y="4716338"/>
                </a:cubicBezTo>
                <a:cubicBezTo>
                  <a:pt x="1999259" y="4537146"/>
                  <a:pt x="2139029" y="4433218"/>
                  <a:pt x="2196371" y="4286279"/>
                </a:cubicBezTo>
                <a:cubicBezTo>
                  <a:pt x="2189204" y="4282696"/>
                  <a:pt x="2183156" y="4281129"/>
                  <a:pt x="2177948" y="4281017"/>
                </a:cubicBezTo>
                <a:close/>
                <a:moveTo>
                  <a:pt x="2511745" y="4268364"/>
                </a:moveTo>
                <a:cubicBezTo>
                  <a:pt x="2482179" y="4357060"/>
                  <a:pt x="2478819" y="4429633"/>
                  <a:pt x="2482010" y="4496660"/>
                </a:cubicBezTo>
                <a:lnTo>
                  <a:pt x="2486655" y="4562225"/>
                </a:lnTo>
                <a:lnTo>
                  <a:pt x="2514429" y="4577904"/>
                </a:lnTo>
                <a:cubicBezTo>
                  <a:pt x="2520702" y="4584624"/>
                  <a:pt x="2524285" y="4592689"/>
                  <a:pt x="2526077" y="4601650"/>
                </a:cubicBezTo>
                <a:lnTo>
                  <a:pt x="2486655" y="4562228"/>
                </a:lnTo>
                <a:lnTo>
                  <a:pt x="2486655" y="4562231"/>
                </a:lnTo>
                <a:cubicBezTo>
                  <a:pt x="2440069" y="4641075"/>
                  <a:pt x="2500994" y="4745010"/>
                  <a:pt x="2440069" y="4838187"/>
                </a:cubicBezTo>
                <a:cubicBezTo>
                  <a:pt x="2371975" y="4702000"/>
                  <a:pt x="2425731" y="4562231"/>
                  <a:pt x="2375563" y="4400959"/>
                </a:cubicBezTo>
                <a:cubicBezTo>
                  <a:pt x="2343304" y="4547898"/>
                  <a:pt x="2311051" y="4658996"/>
                  <a:pt x="2296718" y="4770094"/>
                </a:cubicBezTo>
                <a:cubicBezTo>
                  <a:pt x="2285967" y="4856102"/>
                  <a:pt x="2371975" y="4881192"/>
                  <a:pt x="2429318" y="4891943"/>
                </a:cubicBezTo>
                <a:cubicBezTo>
                  <a:pt x="2500994" y="4906276"/>
                  <a:pt x="2490243" y="4838187"/>
                  <a:pt x="2493825" y="4791596"/>
                </a:cubicBezTo>
                <a:cubicBezTo>
                  <a:pt x="2500994" y="4727089"/>
                  <a:pt x="2468741" y="4655414"/>
                  <a:pt x="2529665" y="4601653"/>
                </a:cubicBezTo>
                <a:cubicBezTo>
                  <a:pt x="2576251" y="4497724"/>
                  <a:pt x="2551167" y="4397377"/>
                  <a:pt x="2511745" y="4268364"/>
                </a:cubicBezTo>
                <a:close/>
                <a:moveTo>
                  <a:pt x="2808528" y="4265898"/>
                </a:moveTo>
                <a:cubicBezTo>
                  <a:pt x="2801137" y="4267018"/>
                  <a:pt x="2793074" y="4271051"/>
                  <a:pt x="2784115" y="4279115"/>
                </a:cubicBezTo>
                <a:cubicBezTo>
                  <a:pt x="2755443" y="4304199"/>
                  <a:pt x="2784115" y="4332871"/>
                  <a:pt x="2798448" y="4354373"/>
                </a:cubicBezTo>
                <a:cubicBezTo>
                  <a:pt x="2823537" y="4393795"/>
                  <a:pt x="2852203" y="4433218"/>
                  <a:pt x="2880875" y="4469053"/>
                </a:cubicBezTo>
                <a:cubicBezTo>
                  <a:pt x="2963301" y="4572987"/>
                  <a:pt x="3045733" y="4673329"/>
                  <a:pt x="3142493" y="4798765"/>
                </a:cubicBezTo>
                <a:cubicBezTo>
                  <a:pt x="3020644" y="4759343"/>
                  <a:pt x="2956137" y="4698418"/>
                  <a:pt x="2891625" y="4633906"/>
                </a:cubicBezTo>
                <a:cubicBezTo>
                  <a:pt x="2819950" y="4551479"/>
                  <a:pt x="2751861" y="4472635"/>
                  <a:pt x="2683768" y="4390208"/>
                </a:cubicBezTo>
                <a:cubicBezTo>
                  <a:pt x="2673017" y="4397377"/>
                  <a:pt x="2662265" y="4408128"/>
                  <a:pt x="2651515" y="4415297"/>
                </a:cubicBezTo>
                <a:cubicBezTo>
                  <a:pt x="2705270" y="4508475"/>
                  <a:pt x="2787697" y="4583738"/>
                  <a:pt x="2866541" y="4658996"/>
                </a:cubicBezTo>
                <a:cubicBezTo>
                  <a:pt x="3038564" y="4859690"/>
                  <a:pt x="3189085" y="5078298"/>
                  <a:pt x="3389773" y="5257490"/>
                </a:cubicBezTo>
                <a:cubicBezTo>
                  <a:pt x="3461449" y="5325584"/>
                  <a:pt x="3543876" y="5339917"/>
                  <a:pt x="3637059" y="5300494"/>
                </a:cubicBezTo>
                <a:cubicBezTo>
                  <a:pt x="3450698" y="5232401"/>
                  <a:pt x="3307347" y="5132059"/>
                  <a:pt x="3246422" y="4931365"/>
                </a:cubicBezTo>
                <a:cubicBezTo>
                  <a:pt x="3314516" y="4938529"/>
                  <a:pt x="3346769" y="5042463"/>
                  <a:pt x="3400524" y="4981539"/>
                </a:cubicBezTo>
                <a:cubicBezTo>
                  <a:pt x="3457867" y="4917027"/>
                  <a:pt x="3375440" y="4877610"/>
                  <a:pt x="3336018" y="4834600"/>
                </a:cubicBezTo>
                <a:cubicBezTo>
                  <a:pt x="3257173" y="4745010"/>
                  <a:pt x="3174746" y="4662578"/>
                  <a:pt x="3095901" y="4572987"/>
                </a:cubicBezTo>
                <a:cubicBezTo>
                  <a:pt x="3017057" y="4486973"/>
                  <a:pt x="2941799" y="4393795"/>
                  <a:pt x="2862954" y="4304199"/>
                </a:cubicBezTo>
                <a:cubicBezTo>
                  <a:pt x="2846827" y="4285386"/>
                  <a:pt x="2830701" y="4262538"/>
                  <a:pt x="2808528" y="4265898"/>
                </a:cubicBezTo>
                <a:close/>
                <a:moveTo>
                  <a:pt x="1587125" y="4221773"/>
                </a:moveTo>
                <a:cubicBezTo>
                  <a:pt x="1325507" y="4307781"/>
                  <a:pt x="1063888" y="4383044"/>
                  <a:pt x="798688" y="4429636"/>
                </a:cubicBezTo>
                <a:cubicBezTo>
                  <a:pt x="938457" y="4676916"/>
                  <a:pt x="938457" y="4888361"/>
                  <a:pt x="780768" y="5053214"/>
                </a:cubicBezTo>
                <a:cubicBezTo>
                  <a:pt x="759265" y="4981539"/>
                  <a:pt x="784355" y="4920614"/>
                  <a:pt x="791519" y="4859690"/>
                </a:cubicBezTo>
                <a:cubicBezTo>
                  <a:pt x="809439" y="4727089"/>
                  <a:pt x="809439" y="4601653"/>
                  <a:pt x="709092" y="4497724"/>
                </a:cubicBezTo>
                <a:cubicBezTo>
                  <a:pt x="583661" y="4368706"/>
                  <a:pt x="497647" y="4372293"/>
                  <a:pt x="368634" y="4508475"/>
                </a:cubicBezTo>
                <a:cubicBezTo>
                  <a:pt x="357883" y="4519226"/>
                  <a:pt x="343545" y="4529977"/>
                  <a:pt x="332793" y="4533565"/>
                </a:cubicBezTo>
                <a:cubicBezTo>
                  <a:pt x="343545" y="4537146"/>
                  <a:pt x="354296" y="4540728"/>
                  <a:pt x="368634" y="4547898"/>
                </a:cubicBezTo>
                <a:cubicBezTo>
                  <a:pt x="318460" y="4644663"/>
                  <a:pt x="257536" y="4741422"/>
                  <a:pt x="350714" y="4848938"/>
                </a:cubicBezTo>
                <a:cubicBezTo>
                  <a:pt x="379385" y="4877610"/>
                  <a:pt x="390136" y="4934947"/>
                  <a:pt x="447479" y="4913445"/>
                </a:cubicBezTo>
                <a:cubicBezTo>
                  <a:pt x="490483" y="4895525"/>
                  <a:pt x="486896" y="4848938"/>
                  <a:pt x="486896" y="4813098"/>
                </a:cubicBezTo>
                <a:cubicBezTo>
                  <a:pt x="486896" y="4773676"/>
                  <a:pt x="494065" y="4730671"/>
                  <a:pt x="468981" y="4694831"/>
                </a:cubicBezTo>
                <a:cubicBezTo>
                  <a:pt x="404469" y="4709169"/>
                  <a:pt x="425971" y="4784427"/>
                  <a:pt x="372216" y="4802347"/>
                </a:cubicBezTo>
                <a:cubicBezTo>
                  <a:pt x="322042" y="4748591"/>
                  <a:pt x="347132" y="4698418"/>
                  <a:pt x="382967" y="4651826"/>
                </a:cubicBezTo>
                <a:cubicBezTo>
                  <a:pt x="411638" y="4615991"/>
                  <a:pt x="451061" y="4598071"/>
                  <a:pt x="497647" y="4612404"/>
                </a:cubicBezTo>
                <a:cubicBezTo>
                  <a:pt x="551408" y="4630324"/>
                  <a:pt x="565741" y="4680498"/>
                  <a:pt x="569323" y="4727089"/>
                </a:cubicBezTo>
                <a:cubicBezTo>
                  <a:pt x="576492" y="4791596"/>
                  <a:pt x="576492" y="4856102"/>
                  <a:pt x="580074" y="4938529"/>
                </a:cubicBezTo>
                <a:cubicBezTo>
                  <a:pt x="669670" y="4852520"/>
                  <a:pt x="644585" y="4773676"/>
                  <a:pt x="612332" y="4694831"/>
                </a:cubicBezTo>
                <a:cubicBezTo>
                  <a:pt x="583661" y="4623155"/>
                  <a:pt x="544238" y="4555067"/>
                  <a:pt x="497647" y="4461884"/>
                </a:cubicBezTo>
                <a:cubicBezTo>
                  <a:pt x="666088" y="4569400"/>
                  <a:pt x="759265" y="4737840"/>
                  <a:pt x="730594" y="4866853"/>
                </a:cubicBezTo>
                <a:cubicBezTo>
                  <a:pt x="709092" y="4963618"/>
                  <a:pt x="658918" y="5031712"/>
                  <a:pt x="547826" y="5031712"/>
                </a:cubicBezTo>
                <a:cubicBezTo>
                  <a:pt x="633834" y="5135641"/>
                  <a:pt x="730594" y="5135641"/>
                  <a:pt x="834528" y="5063965"/>
                </a:cubicBezTo>
                <a:cubicBezTo>
                  <a:pt x="1071057" y="4899112"/>
                  <a:pt x="1314756" y="4737840"/>
                  <a:pt x="1533370" y="4547898"/>
                </a:cubicBezTo>
                <a:cubicBezTo>
                  <a:pt x="1569205" y="4515644"/>
                  <a:pt x="1612210" y="4490555"/>
                  <a:pt x="1633712" y="4415297"/>
                </a:cubicBezTo>
                <a:lnTo>
                  <a:pt x="1142733" y="4730671"/>
                </a:lnTo>
                <a:cubicBezTo>
                  <a:pt x="1106893" y="4752173"/>
                  <a:pt x="1060306" y="4802347"/>
                  <a:pt x="1031635" y="4759343"/>
                </a:cubicBezTo>
                <a:cubicBezTo>
                  <a:pt x="992213" y="4705582"/>
                  <a:pt x="1067476" y="4691249"/>
                  <a:pt x="1096142" y="4658996"/>
                </a:cubicBezTo>
                <a:cubicBezTo>
                  <a:pt x="1243080" y="4501311"/>
                  <a:pt x="1533370" y="4497724"/>
                  <a:pt x="1587125" y="4221773"/>
                </a:cubicBezTo>
                <a:close/>
                <a:moveTo>
                  <a:pt x="3072607" y="4212813"/>
                </a:moveTo>
                <a:cubicBezTo>
                  <a:pt x="3041249" y="4212813"/>
                  <a:pt x="3011684" y="4225355"/>
                  <a:pt x="2988391" y="4246857"/>
                </a:cubicBezTo>
                <a:cubicBezTo>
                  <a:pt x="2941799" y="4289866"/>
                  <a:pt x="3009893" y="4325701"/>
                  <a:pt x="3038564" y="4357955"/>
                </a:cubicBezTo>
                <a:cubicBezTo>
                  <a:pt x="3160413" y="4497724"/>
                  <a:pt x="3285844" y="4633906"/>
                  <a:pt x="3407693" y="4773676"/>
                </a:cubicBezTo>
                <a:cubicBezTo>
                  <a:pt x="3457867" y="4827436"/>
                  <a:pt x="3493707" y="4852520"/>
                  <a:pt x="3576134" y="4813098"/>
                </a:cubicBezTo>
                <a:cubicBezTo>
                  <a:pt x="3758908" y="4727089"/>
                  <a:pt x="3870006" y="4762924"/>
                  <a:pt x="4002606" y="4917027"/>
                </a:cubicBezTo>
                <a:cubicBezTo>
                  <a:pt x="4034859" y="4952867"/>
                  <a:pt x="4052780" y="5006623"/>
                  <a:pt x="4124455" y="4999454"/>
                </a:cubicBezTo>
                <a:cubicBezTo>
                  <a:pt x="3995437" y="4770094"/>
                  <a:pt x="3758908" y="4641075"/>
                  <a:pt x="3586885" y="4451133"/>
                </a:cubicBezTo>
                <a:cubicBezTo>
                  <a:pt x="3504459" y="4404546"/>
                  <a:pt x="3450698" y="4311368"/>
                  <a:pt x="3339600" y="4307781"/>
                </a:cubicBezTo>
                <a:cubicBezTo>
                  <a:pt x="3407693" y="4365124"/>
                  <a:pt x="3479369" y="4426048"/>
                  <a:pt x="3551045" y="4483391"/>
                </a:cubicBezTo>
                <a:cubicBezTo>
                  <a:pt x="3579716" y="4544316"/>
                  <a:pt x="3658561" y="4576569"/>
                  <a:pt x="3658561" y="4666165"/>
                </a:cubicBezTo>
                <a:cubicBezTo>
                  <a:pt x="3601218" y="4658996"/>
                  <a:pt x="3568965" y="4623155"/>
                  <a:pt x="3536712" y="4590902"/>
                </a:cubicBezTo>
                <a:cubicBezTo>
                  <a:pt x="3411275" y="4479804"/>
                  <a:pt x="3285844" y="4368706"/>
                  <a:pt x="3167577" y="4254026"/>
                </a:cubicBezTo>
                <a:cubicBezTo>
                  <a:pt x="3137115" y="4225357"/>
                  <a:pt x="3103965" y="4212814"/>
                  <a:pt x="3072607" y="4212813"/>
                </a:cubicBezTo>
                <a:close/>
                <a:moveTo>
                  <a:pt x="1497530" y="4125013"/>
                </a:moveTo>
                <a:cubicBezTo>
                  <a:pt x="1214409" y="4189519"/>
                  <a:pt x="927706" y="4211022"/>
                  <a:pt x="644585" y="4250444"/>
                </a:cubicBezTo>
                <a:cubicBezTo>
                  <a:pt x="558577" y="4264777"/>
                  <a:pt x="472563" y="4261195"/>
                  <a:pt x="404469" y="4325701"/>
                </a:cubicBezTo>
                <a:cubicBezTo>
                  <a:pt x="307709" y="4332871"/>
                  <a:pt x="264700" y="4415297"/>
                  <a:pt x="218113" y="4479804"/>
                </a:cubicBezTo>
                <a:cubicBezTo>
                  <a:pt x="96264" y="4637493"/>
                  <a:pt x="167940" y="4920614"/>
                  <a:pt x="347132" y="4999454"/>
                </a:cubicBezTo>
                <a:cubicBezTo>
                  <a:pt x="246785" y="4895525"/>
                  <a:pt x="182273" y="4780845"/>
                  <a:pt x="218113" y="4633906"/>
                </a:cubicBezTo>
                <a:cubicBezTo>
                  <a:pt x="232452" y="4583738"/>
                  <a:pt x="250367" y="4537146"/>
                  <a:pt x="289789" y="4526395"/>
                </a:cubicBezTo>
                <a:cubicBezTo>
                  <a:pt x="282620" y="4522813"/>
                  <a:pt x="279038" y="4519226"/>
                  <a:pt x="271869" y="4512062"/>
                </a:cubicBezTo>
                <a:cubicBezTo>
                  <a:pt x="239616" y="4476222"/>
                  <a:pt x="286207" y="4447551"/>
                  <a:pt x="304127" y="4418879"/>
                </a:cubicBezTo>
                <a:cubicBezTo>
                  <a:pt x="329212" y="4383044"/>
                  <a:pt x="365047" y="4361542"/>
                  <a:pt x="400887" y="4336453"/>
                </a:cubicBezTo>
                <a:cubicBezTo>
                  <a:pt x="400887" y="4332871"/>
                  <a:pt x="404469" y="4332871"/>
                  <a:pt x="404469" y="4329283"/>
                </a:cubicBezTo>
                <a:lnTo>
                  <a:pt x="408056" y="4329283"/>
                </a:lnTo>
                <a:cubicBezTo>
                  <a:pt x="461812" y="4314950"/>
                  <a:pt x="515567" y="4289866"/>
                  <a:pt x="569323" y="4286279"/>
                </a:cubicBezTo>
                <a:cubicBezTo>
                  <a:pt x="658918" y="4279115"/>
                  <a:pt x="741345" y="4297030"/>
                  <a:pt x="777186" y="4397377"/>
                </a:cubicBezTo>
                <a:cubicBezTo>
                  <a:pt x="913373" y="4286279"/>
                  <a:pt x="1096142" y="4293448"/>
                  <a:pt x="1250249" y="4228936"/>
                </a:cubicBezTo>
                <a:cubicBezTo>
                  <a:pt x="1332676" y="4193101"/>
                  <a:pt x="1429436" y="4196689"/>
                  <a:pt x="1497530" y="4125013"/>
                </a:cubicBezTo>
                <a:close/>
                <a:moveTo>
                  <a:pt x="3393360" y="4084243"/>
                </a:moveTo>
                <a:cubicBezTo>
                  <a:pt x="3354834" y="4084691"/>
                  <a:pt x="3314515" y="4092754"/>
                  <a:pt x="3271511" y="4121426"/>
                </a:cubicBezTo>
                <a:lnTo>
                  <a:pt x="3486538" y="4250444"/>
                </a:lnTo>
                <a:cubicBezTo>
                  <a:pt x="3665730" y="4390208"/>
                  <a:pt x="3866419" y="4490555"/>
                  <a:pt x="4092197" y="4583738"/>
                </a:cubicBezTo>
                <a:cubicBezTo>
                  <a:pt x="4002606" y="4626742"/>
                  <a:pt x="3941682" y="4558649"/>
                  <a:pt x="3873588" y="4583738"/>
                </a:cubicBezTo>
                <a:cubicBezTo>
                  <a:pt x="3895090" y="4648245"/>
                  <a:pt x="3956015" y="4673329"/>
                  <a:pt x="4002606" y="4712751"/>
                </a:cubicBezTo>
                <a:cubicBezTo>
                  <a:pt x="4052780" y="4755755"/>
                  <a:pt x="4085033" y="4748591"/>
                  <a:pt x="4106535" y="4684080"/>
                </a:cubicBezTo>
                <a:cubicBezTo>
                  <a:pt x="4149539" y="4558649"/>
                  <a:pt x="4224803" y="4451133"/>
                  <a:pt x="4325144" y="4357955"/>
                </a:cubicBezTo>
                <a:cubicBezTo>
                  <a:pt x="4239135" y="4279115"/>
                  <a:pt x="4138789" y="4268364"/>
                  <a:pt x="4038441" y="4268364"/>
                </a:cubicBezTo>
                <a:cubicBezTo>
                  <a:pt x="3901361" y="4268364"/>
                  <a:pt x="3762266" y="4272393"/>
                  <a:pt x="3624178" y="4254752"/>
                </a:cubicBezTo>
                <a:lnTo>
                  <a:pt x="3486739" y="4228973"/>
                </a:lnTo>
                <a:lnTo>
                  <a:pt x="3486739" y="4232968"/>
                </a:lnTo>
                <a:cubicBezTo>
                  <a:pt x="3485394" y="4232296"/>
                  <a:pt x="3484721" y="4230951"/>
                  <a:pt x="3485394" y="4230279"/>
                </a:cubicBezTo>
                <a:lnTo>
                  <a:pt x="3486706" y="4228967"/>
                </a:lnTo>
                <a:lnTo>
                  <a:pt x="3486538" y="4228936"/>
                </a:lnTo>
                <a:cubicBezTo>
                  <a:pt x="3432783" y="4142928"/>
                  <a:pt x="3504459" y="4160848"/>
                  <a:pt x="3543876" y="4168012"/>
                </a:cubicBezTo>
                <a:cubicBezTo>
                  <a:pt x="3870006" y="4221773"/>
                  <a:pt x="4203300" y="4196689"/>
                  <a:pt x="4518674" y="4314950"/>
                </a:cubicBezTo>
                <a:cubicBezTo>
                  <a:pt x="4515087" y="4433218"/>
                  <a:pt x="4353815" y="4393795"/>
                  <a:pt x="4328731" y="4512062"/>
                </a:cubicBezTo>
                <a:cubicBezTo>
                  <a:pt x="4378905" y="4483391"/>
                  <a:pt x="4414740" y="4454720"/>
                  <a:pt x="4457745" y="4440381"/>
                </a:cubicBezTo>
                <a:cubicBezTo>
                  <a:pt x="4497172" y="4426048"/>
                  <a:pt x="4550927" y="4372293"/>
                  <a:pt x="4579599" y="4433218"/>
                </a:cubicBezTo>
                <a:cubicBezTo>
                  <a:pt x="4604683" y="4486973"/>
                  <a:pt x="4533007" y="4494142"/>
                  <a:pt x="4500754" y="4512062"/>
                </a:cubicBezTo>
                <a:cubicBezTo>
                  <a:pt x="4407576" y="4565818"/>
                  <a:pt x="4325144" y="4626742"/>
                  <a:pt x="4314393" y="4745010"/>
                </a:cubicBezTo>
                <a:cubicBezTo>
                  <a:pt x="4310811" y="4770094"/>
                  <a:pt x="4303642" y="4805934"/>
                  <a:pt x="4346651" y="4809516"/>
                </a:cubicBezTo>
                <a:cubicBezTo>
                  <a:pt x="4378905" y="4813098"/>
                  <a:pt x="4403989" y="4795178"/>
                  <a:pt x="4403989" y="4759343"/>
                </a:cubicBezTo>
                <a:cubicBezTo>
                  <a:pt x="4403989" y="4684080"/>
                  <a:pt x="4421909" y="4619573"/>
                  <a:pt x="4482833" y="4569400"/>
                </a:cubicBezTo>
                <a:cubicBezTo>
                  <a:pt x="4515087" y="4544316"/>
                  <a:pt x="4550927" y="4537146"/>
                  <a:pt x="4590350" y="4547898"/>
                </a:cubicBezTo>
                <a:cubicBezTo>
                  <a:pt x="4640523" y="4562231"/>
                  <a:pt x="4597513" y="4605240"/>
                  <a:pt x="4608265" y="4630324"/>
                </a:cubicBezTo>
                <a:lnTo>
                  <a:pt x="4608265" y="4633906"/>
                </a:lnTo>
                <a:cubicBezTo>
                  <a:pt x="4525838" y="4687667"/>
                  <a:pt x="4529425" y="4809516"/>
                  <a:pt x="4421909" y="4845351"/>
                </a:cubicBezTo>
                <a:cubicBezTo>
                  <a:pt x="4576011" y="4848938"/>
                  <a:pt x="4593932" y="4741422"/>
                  <a:pt x="4608265" y="4633906"/>
                </a:cubicBezTo>
                <a:lnTo>
                  <a:pt x="4611852" y="4630324"/>
                </a:lnTo>
                <a:lnTo>
                  <a:pt x="4611852" y="4626742"/>
                </a:lnTo>
                <a:cubicBezTo>
                  <a:pt x="4640523" y="4626742"/>
                  <a:pt x="4679941" y="4651826"/>
                  <a:pt x="4694279" y="4612404"/>
                </a:cubicBezTo>
                <a:cubicBezTo>
                  <a:pt x="4715781" y="4551479"/>
                  <a:pt x="4701443" y="4486973"/>
                  <a:pt x="4651275" y="4436800"/>
                </a:cubicBezTo>
                <a:cubicBezTo>
                  <a:pt x="4622603" y="4400959"/>
                  <a:pt x="4554509" y="4386626"/>
                  <a:pt x="4572429" y="4318532"/>
                </a:cubicBezTo>
                <a:cubicBezTo>
                  <a:pt x="4654857" y="4297030"/>
                  <a:pt x="4629767" y="4254026"/>
                  <a:pt x="4583181" y="4225355"/>
                </a:cubicBezTo>
                <a:cubicBezTo>
                  <a:pt x="4540171" y="4196689"/>
                  <a:pt x="4486415" y="4189519"/>
                  <a:pt x="4436247" y="4178768"/>
                </a:cubicBezTo>
                <a:cubicBezTo>
                  <a:pt x="4128037" y="4110675"/>
                  <a:pt x="3816251" y="4117844"/>
                  <a:pt x="3504459" y="4092754"/>
                </a:cubicBezTo>
                <a:cubicBezTo>
                  <a:pt x="3468621" y="4090963"/>
                  <a:pt x="3431886" y="4083796"/>
                  <a:pt x="3393360" y="4084243"/>
                </a:cubicBezTo>
                <a:close/>
                <a:moveTo>
                  <a:pt x="655337" y="3952985"/>
                </a:moveTo>
                <a:cubicBezTo>
                  <a:pt x="623083" y="3956572"/>
                  <a:pt x="637416" y="3988825"/>
                  <a:pt x="637416" y="4010328"/>
                </a:cubicBezTo>
                <a:cubicBezTo>
                  <a:pt x="637416" y="4153679"/>
                  <a:pt x="669670" y="4168012"/>
                  <a:pt x="863200" y="4114257"/>
                </a:cubicBezTo>
                <a:cubicBezTo>
                  <a:pt x="830941" y="4046168"/>
                  <a:pt x="680426" y="4107093"/>
                  <a:pt x="734181" y="3974492"/>
                </a:cubicBezTo>
                <a:cubicBezTo>
                  <a:pt x="709092" y="3967323"/>
                  <a:pt x="680426" y="3949403"/>
                  <a:pt x="655337" y="3952985"/>
                </a:cubicBezTo>
                <a:close/>
                <a:moveTo>
                  <a:pt x="465399" y="3913568"/>
                </a:moveTo>
                <a:cubicBezTo>
                  <a:pt x="476145" y="3985244"/>
                  <a:pt x="479732" y="4049750"/>
                  <a:pt x="465399" y="4114257"/>
                </a:cubicBezTo>
                <a:cubicBezTo>
                  <a:pt x="458230" y="4142928"/>
                  <a:pt x="454643" y="4175181"/>
                  <a:pt x="501234" y="4171599"/>
                </a:cubicBezTo>
                <a:cubicBezTo>
                  <a:pt x="533487" y="4168012"/>
                  <a:pt x="558577" y="4153679"/>
                  <a:pt x="554990" y="4117844"/>
                </a:cubicBezTo>
                <a:cubicBezTo>
                  <a:pt x="547826" y="4046168"/>
                  <a:pt x="558577" y="3963741"/>
                  <a:pt x="465399" y="3913568"/>
                </a:cubicBezTo>
                <a:close/>
                <a:moveTo>
                  <a:pt x="4325169" y="3832671"/>
                </a:moveTo>
                <a:cubicBezTo>
                  <a:pt x="4213602" y="3833994"/>
                  <a:pt x="4031726" y="3932381"/>
                  <a:pt x="3959602" y="4038999"/>
                </a:cubicBezTo>
                <a:cubicBezTo>
                  <a:pt x="4102953" y="3999577"/>
                  <a:pt x="4221215" y="3920732"/>
                  <a:pt x="4360985" y="3949403"/>
                </a:cubicBezTo>
                <a:cubicBezTo>
                  <a:pt x="4360985" y="4010328"/>
                  <a:pt x="4289309" y="3999577"/>
                  <a:pt x="4278558" y="4060501"/>
                </a:cubicBezTo>
                <a:cubicBezTo>
                  <a:pt x="4343065" y="4046168"/>
                  <a:pt x="4429079" y="4125013"/>
                  <a:pt x="4454163" y="4013910"/>
                </a:cubicBezTo>
                <a:cubicBezTo>
                  <a:pt x="4468495" y="3956572"/>
                  <a:pt x="4446993" y="3863389"/>
                  <a:pt x="4368153" y="3838305"/>
                </a:cubicBezTo>
                <a:cubicBezTo>
                  <a:pt x="4355610" y="3834274"/>
                  <a:pt x="4341107" y="3832482"/>
                  <a:pt x="4325169" y="3832671"/>
                </a:cubicBezTo>
                <a:close/>
                <a:moveTo>
                  <a:pt x="4156709" y="3798883"/>
                </a:moveTo>
                <a:cubicBezTo>
                  <a:pt x="4013357" y="3806052"/>
                  <a:pt x="3877170" y="3831136"/>
                  <a:pt x="3748157" y="3881309"/>
                </a:cubicBezTo>
                <a:cubicBezTo>
                  <a:pt x="3665730" y="3899230"/>
                  <a:pt x="3568965" y="3892066"/>
                  <a:pt x="3529543" y="4003158"/>
                </a:cubicBezTo>
                <a:lnTo>
                  <a:pt x="3805494" y="3906399"/>
                </a:lnTo>
                <a:lnTo>
                  <a:pt x="4156709" y="3798883"/>
                </a:lnTo>
                <a:close/>
                <a:moveTo>
                  <a:pt x="399937" y="3755095"/>
                </a:moveTo>
                <a:cubicBezTo>
                  <a:pt x="333916" y="3763496"/>
                  <a:pt x="267392" y="3797093"/>
                  <a:pt x="210944" y="3834723"/>
                </a:cubicBezTo>
                <a:cubicBezTo>
                  <a:pt x="160776" y="3866976"/>
                  <a:pt x="89095" y="3913568"/>
                  <a:pt x="124936" y="3978074"/>
                </a:cubicBezTo>
                <a:cubicBezTo>
                  <a:pt x="157189" y="4042581"/>
                  <a:pt x="221695" y="3978074"/>
                  <a:pt x="275451" y="3970905"/>
                </a:cubicBezTo>
                <a:cubicBezTo>
                  <a:pt x="282620" y="3967323"/>
                  <a:pt x="289789" y="3978074"/>
                  <a:pt x="304127" y="3988825"/>
                </a:cubicBezTo>
                <a:cubicBezTo>
                  <a:pt x="261118" y="4064083"/>
                  <a:pt x="239616" y="4142928"/>
                  <a:pt x="271869" y="4225355"/>
                </a:cubicBezTo>
                <a:cubicBezTo>
                  <a:pt x="293371" y="4171599"/>
                  <a:pt x="279038" y="4092754"/>
                  <a:pt x="311291" y="4067670"/>
                </a:cubicBezTo>
                <a:cubicBezTo>
                  <a:pt x="440310" y="3967323"/>
                  <a:pt x="343545" y="3927901"/>
                  <a:pt x="243203" y="3859807"/>
                </a:cubicBezTo>
                <a:cubicBezTo>
                  <a:pt x="580074" y="3773799"/>
                  <a:pt x="888284" y="4006746"/>
                  <a:pt x="1214409" y="3838305"/>
                </a:cubicBezTo>
                <a:cubicBezTo>
                  <a:pt x="952790" y="3813221"/>
                  <a:pt x="709092" y="3791713"/>
                  <a:pt x="465399" y="3755878"/>
                </a:cubicBezTo>
                <a:cubicBezTo>
                  <a:pt x="443896" y="3752295"/>
                  <a:pt x="421945" y="3752295"/>
                  <a:pt x="399937" y="3755095"/>
                </a:cubicBezTo>
                <a:close/>
                <a:moveTo>
                  <a:pt x="2524908" y="2620796"/>
                </a:moveTo>
                <a:cubicBezTo>
                  <a:pt x="2561073" y="2858125"/>
                  <a:pt x="2651484" y="3059289"/>
                  <a:pt x="2732856" y="3262715"/>
                </a:cubicBezTo>
                <a:cubicBezTo>
                  <a:pt x="2744158" y="3289838"/>
                  <a:pt x="2741895" y="3335043"/>
                  <a:pt x="2775802" y="3332784"/>
                </a:cubicBezTo>
                <a:cubicBezTo>
                  <a:pt x="2814224" y="3330525"/>
                  <a:pt x="2814224" y="3285319"/>
                  <a:pt x="2823267" y="3255934"/>
                </a:cubicBezTo>
                <a:cubicBezTo>
                  <a:pt x="2841350" y="3194905"/>
                  <a:pt x="2857170" y="3131620"/>
                  <a:pt x="2879774" y="3045728"/>
                </a:cubicBezTo>
                <a:cubicBezTo>
                  <a:pt x="2967926" y="3235592"/>
                  <a:pt x="2920458" y="3407374"/>
                  <a:pt x="2920458" y="3579153"/>
                </a:cubicBezTo>
                <a:cubicBezTo>
                  <a:pt x="2988268" y="3576894"/>
                  <a:pt x="3037992" y="3518127"/>
                  <a:pt x="3132925" y="3520386"/>
                </a:cubicBezTo>
                <a:cubicBezTo>
                  <a:pt x="3013132" y="3637923"/>
                  <a:pt x="2995049" y="3802924"/>
                  <a:pt x="2879774" y="3895594"/>
                </a:cubicBezTo>
                <a:cubicBezTo>
                  <a:pt x="2680869" y="4053815"/>
                  <a:pt x="2323743" y="4069635"/>
                  <a:pt x="2131619" y="3843608"/>
                </a:cubicBezTo>
                <a:cubicBezTo>
                  <a:pt x="2038946" y="3737373"/>
                  <a:pt x="1962099" y="3626621"/>
                  <a:pt x="1894289" y="3493264"/>
                </a:cubicBezTo>
                <a:cubicBezTo>
                  <a:pt x="1973398" y="3500044"/>
                  <a:pt x="2000521" y="3570113"/>
                  <a:pt x="2075111" y="3581415"/>
                </a:cubicBezTo>
                <a:cubicBezTo>
                  <a:pt x="2009564" y="3407374"/>
                  <a:pt x="2057029" y="3240111"/>
                  <a:pt x="2086414" y="3066070"/>
                </a:cubicBezTo>
                <a:cubicBezTo>
                  <a:pt x="2111277" y="3115797"/>
                  <a:pt x="2136137" y="3163264"/>
                  <a:pt x="2163263" y="3210729"/>
                </a:cubicBezTo>
                <a:cubicBezTo>
                  <a:pt x="2176825" y="3233330"/>
                  <a:pt x="2192645" y="3262715"/>
                  <a:pt x="2224289" y="3255934"/>
                </a:cubicBezTo>
                <a:cubicBezTo>
                  <a:pt x="2253674" y="3249154"/>
                  <a:pt x="2240113" y="3215251"/>
                  <a:pt x="2242372" y="3192646"/>
                </a:cubicBezTo>
                <a:cubicBezTo>
                  <a:pt x="2253674" y="2968878"/>
                  <a:pt x="2377989" y="2801618"/>
                  <a:pt x="2524908" y="2620796"/>
                </a:cubicBezTo>
                <a:close/>
                <a:moveTo>
                  <a:pt x="2540406" y="1813455"/>
                </a:moveTo>
                <a:cubicBezTo>
                  <a:pt x="2307459" y="2100156"/>
                  <a:pt x="2110353" y="2365356"/>
                  <a:pt x="2092432" y="2720152"/>
                </a:cubicBezTo>
                <a:cubicBezTo>
                  <a:pt x="2088850" y="2755993"/>
                  <a:pt x="2110353" y="2809748"/>
                  <a:pt x="2063761" y="2820499"/>
                </a:cubicBezTo>
                <a:cubicBezTo>
                  <a:pt x="2013587" y="2831250"/>
                  <a:pt x="1988503" y="2784659"/>
                  <a:pt x="1967001" y="2748823"/>
                </a:cubicBezTo>
                <a:cubicBezTo>
                  <a:pt x="1923992" y="2673566"/>
                  <a:pt x="1884575" y="2598303"/>
                  <a:pt x="1845152" y="2519459"/>
                </a:cubicBezTo>
                <a:cubicBezTo>
                  <a:pt x="1798561" y="2795410"/>
                  <a:pt x="1723303" y="3060615"/>
                  <a:pt x="1827232" y="3336566"/>
                </a:cubicBezTo>
                <a:cubicBezTo>
                  <a:pt x="1708965" y="3318646"/>
                  <a:pt x="1665960" y="3207548"/>
                  <a:pt x="1540529" y="3196797"/>
                </a:cubicBezTo>
                <a:cubicBezTo>
                  <a:pt x="1648045" y="3408242"/>
                  <a:pt x="1769889" y="3583846"/>
                  <a:pt x="1916828" y="3752286"/>
                </a:cubicBezTo>
                <a:cubicBezTo>
                  <a:pt x="2221450" y="4110664"/>
                  <a:pt x="2787692" y="4085580"/>
                  <a:pt x="3103066" y="3834713"/>
                </a:cubicBezTo>
                <a:cubicBezTo>
                  <a:pt x="3285839" y="3687780"/>
                  <a:pt x="3314511" y="3426162"/>
                  <a:pt x="3504448" y="3239801"/>
                </a:cubicBezTo>
                <a:cubicBezTo>
                  <a:pt x="3353928" y="3236219"/>
                  <a:pt x="3275088" y="3329397"/>
                  <a:pt x="3167572" y="3332979"/>
                </a:cubicBezTo>
                <a:cubicBezTo>
                  <a:pt x="3167572" y="3060615"/>
                  <a:pt x="3242835" y="2788246"/>
                  <a:pt x="3103066" y="2487205"/>
                </a:cubicBezTo>
                <a:cubicBezTo>
                  <a:pt x="3067225" y="2623393"/>
                  <a:pt x="3042141" y="2723734"/>
                  <a:pt x="3013470" y="2820499"/>
                </a:cubicBezTo>
                <a:cubicBezTo>
                  <a:pt x="2999131" y="2867091"/>
                  <a:pt x="2999131" y="2938766"/>
                  <a:pt x="2938212" y="2942348"/>
                </a:cubicBezTo>
                <a:cubicBezTo>
                  <a:pt x="2884451" y="2945930"/>
                  <a:pt x="2888039" y="2874254"/>
                  <a:pt x="2870119" y="2831250"/>
                </a:cubicBezTo>
                <a:cubicBezTo>
                  <a:pt x="2741100" y="2508707"/>
                  <a:pt x="2597749" y="2189752"/>
                  <a:pt x="2540406" y="1813455"/>
                </a:cubicBezTo>
                <a:close/>
                <a:moveTo>
                  <a:pt x="357884" y="1741784"/>
                </a:moveTo>
                <a:cubicBezTo>
                  <a:pt x="404476" y="1741784"/>
                  <a:pt x="411645" y="1791957"/>
                  <a:pt x="422396" y="1824211"/>
                </a:cubicBezTo>
                <a:cubicBezTo>
                  <a:pt x="479734" y="1989065"/>
                  <a:pt x="504823" y="2157506"/>
                  <a:pt x="522738" y="2325942"/>
                </a:cubicBezTo>
                <a:cubicBezTo>
                  <a:pt x="515574" y="2376116"/>
                  <a:pt x="554997" y="2447792"/>
                  <a:pt x="490485" y="2465712"/>
                </a:cubicBezTo>
                <a:cubicBezTo>
                  <a:pt x="433147" y="2480051"/>
                  <a:pt x="411645" y="2408369"/>
                  <a:pt x="386555" y="2365365"/>
                </a:cubicBezTo>
                <a:cubicBezTo>
                  <a:pt x="286208" y="2196924"/>
                  <a:pt x="164358" y="2035656"/>
                  <a:pt x="286208" y="1824211"/>
                </a:cubicBezTo>
                <a:cubicBezTo>
                  <a:pt x="304128" y="1791957"/>
                  <a:pt x="314879" y="1745365"/>
                  <a:pt x="357884" y="1741784"/>
                </a:cubicBezTo>
                <a:close/>
                <a:moveTo>
                  <a:pt x="4036204" y="324393"/>
                </a:moveTo>
                <a:cubicBezTo>
                  <a:pt x="4059051" y="322600"/>
                  <a:pt x="4083243" y="342310"/>
                  <a:pt x="4110123" y="387108"/>
                </a:cubicBezTo>
                <a:cubicBezTo>
                  <a:pt x="4260639" y="637977"/>
                  <a:pt x="4249888" y="942601"/>
                  <a:pt x="4063531" y="1197052"/>
                </a:cubicBezTo>
                <a:cubicBezTo>
                  <a:pt x="4016939" y="1085953"/>
                  <a:pt x="3977522" y="985606"/>
                  <a:pt x="3938100" y="885258"/>
                </a:cubicBezTo>
                <a:cubicBezTo>
                  <a:pt x="3870005" y="716822"/>
                  <a:pt x="3887926" y="548380"/>
                  <a:pt x="3970353" y="390695"/>
                </a:cubicBezTo>
                <a:cubicBezTo>
                  <a:pt x="3991855" y="349482"/>
                  <a:pt x="4013357" y="326186"/>
                  <a:pt x="4036204" y="324393"/>
                </a:cubicBezTo>
                <a:close/>
                <a:moveTo>
                  <a:pt x="915320" y="65964"/>
                </a:moveTo>
                <a:cubicBezTo>
                  <a:pt x="986997" y="309663"/>
                  <a:pt x="1228297" y="492276"/>
                  <a:pt x="1020430" y="746726"/>
                </a:cubicBezTo>
                <a:cubicBezTo>
                  <a:pt x="963091" y="818402"/>
                  <a:pt x="861562" y="796736"/>
                  <a:pt x="811383" y="707140"/>
                </a:cubicBezTo>
                <a:cubicBezTo>
                  <a:pt x="668028" y="463441"/>
                  <a:pt x="700289" y="273828"/>
                  <a:pt x="915320" y="65964"/>
                </a:cubicBezTo>
                <a:close/>
                <a:moveTo>
                  <a:pt x="2536306" y="0"/>
                </a:moveTo>
                <a:cubicBezTo>
                  <a:pt x="2556598" y="617842"/>
                  <a:pt x="2807776" y="468083"/>
                  <a:pt x="2948561" y="741984"/>
                </a:cubicBezTo>
                <a:cubicBezTo>
                  <a:pt x="3067197" y="953082"/>
                  <a:pt x="3061681" y="1133560"/>
                  <a:pt x="2905997" y="1346511"/>
                </a:cubicBezTo>
                <a:cubicBezTo>
                  <a:pt x="3181589" y="1281802"/>
                  <a:pt x="3318097" y="723983"/>
                  <a:pt x="3282263" y="487454"/>
                </a:cubicBezTo>
                <a:cubicBezTo>
                  <a:pt x="3275093" y="440863"/>
                  <a:pt x="3264342" y="394276"/>
                  <a:pt x="3257173" y="347685"/>
                </a:cubicBezTo>
                <a:cubicBezTo>
                  <a:pt x="3253591" y="315432"/>
                  <a:pt x="3246422" y="272427"/>
                  <a:pt x="3278681" y="258089"/>
                </a:cubicBezTo>
                <a:cubicBezTo>
                  <a:pt x="3328849" y="236592"/>
                  <a:pt x="3343187" y="286760"/>
                  <a:pt x="3361107" y="315432"/>
                </a:cubicBezTo>
                <a:cubicBezTo>
                  <a:pt x="3586885" y="731153"/>
                  <a:pt x="3866419" y="1125372"/>
                  <a:pt x="3884339" y="1627102"/>
                </a:cubicBezTo>
                <a:cubicBezTo>
                  <a:pt x="3891508" y="1834964"/>
                  <a:pt x="3855668" y="2032071"/>
                  <a:pt x="3776823" y="2247097"/>
                </a:cubicBezTo>
                <a:cubicBezTo>
                  <a:pt x="3880757" y="2179009"/>
                  <a:pt x="3952433" y="2114497"/>
                  <a:pt x="4002606" y="2028488"/>
                </a:cubicBezTo>
                <a:cubicBezTo>
                  <a:pt x="4016939" y="2003399"/>
                  <a:pt x="4013357" y="1956814"/>
                  <a:pt x="4059943" y="1963977"/>
                </a:cubicBezTo>
                <a:cubicBezTo>
                  <a:pt x="4095784" y="1971146"/>
                  <a:pt x="4106535" y="2006986"/>
                  <a:pt x="4117286" y="2039239"/>
                </a:cubicBezTo>
                <a:cubicBezTo>
                  <a:pt x="4217633" y="2308022"/>
                  <a:pt x="4217633" y="2580391"/>
                  <a:pt x="4131625" y="2852761"/>
                </a:cubicBezTo>
                <a:cubicBezTo>
                  <a:pt x="4038441" y="3143051"/>
                  <a:pt x="3866419" y="3401082"/>
                  <a:pt x="3755321" y="3684203"/>
                </a:cubicBezTo>
                <a:cubicBezTo>
                  <a:pt x="3748157" y="3705705"/>
                  <a:pt x="3737406" y="3727207"/>
                  <a:pt x="3723067" y="3759460"/>
                </a:cubicBezTo>
                <a:cubicBezTo>
                  <a:pt x="3862837" y="3780962"/>
                  <a:pt x="3977517" y="3723625"/>
                  <a:pt x="4099366" y="3698536"/>
                </a:cubicBezTo>
                <a:cubicBezTo>
                  <a:pt x="4396819" y="3637611"/>
                  <a:pt x="4547340" y="3745127"/>
                  <a:pt x="4550927" y="4049750"/>
                </a:cubicBezTo>
                <a:cubicBezTo>
                  <a:pt x="4550927" y="4099924"/>
                  <a:pt x="4561679" y="4125013"/>
                  <a:pt x="4604683" y="4150097"/>
                </a:cubicBezTo>
                <a:cubicBezTo>
                  <a:pt x="4920057" y="4347204"/>
                  <a:pt x="4909306" y="4802347"/>
                  <a:pt x="4576011" y="4992290"/>
                </a:cubicBezTo>
                <a:cubicBezTo>
                  <a:pt x="4533007" y="5020961"/>
                  <a:pt x="4479252" y="5053214"/>
                  <a:pt x="4432660" y="5053214"/>
                </a:cubicBezTo>
                <a:cubicBezTo>
                  <a:pt x="4246305" y="5053214"/>
                  <a:pt x="4128037" y="5182233"/>
                  <a:pt x="3999019" y="5286161"/>
                </a:cubicBezTo>
                <a:cubicBezTo>
                  <a:pt x="3740988" y="5494019"/>
                  <a:pt x="3411275" y="5472517"/>
                  <a:pt x="3192667" y="5218068"/>
                </a:cubicBezTo>
                <a:cubicBezTo>
                  <a:pt x="3020644" y="5020961"/>
                  <a:pt x="2855790" y="4820267"/>
                  <a:pt x="2662265" y="4587320"/>
                </a:cubicBezTo>
                <a:cubicBezTo>
                  <a:pt x="2669435" y="4723502"/>
                  <a:pt x="2669435" y="4816685"/>
                  <a:pt x="2680186" y="4906276"/>
                </a:cubicBezTo>
                <a:cubicBezTo>
                  <a:pt x="2690937" y="5013792"/>
                  <a:pt x="2676599" y="5114139"/>
                  <a:pt x="2655096" y="5218068"/>
                </a:cubicBezTo>
                <a:cubicBezTo>
                  <a:pt x="2601341" y="5468935"/>
                  <a:pt x="2368394" y="5533442"/>
                  <a:pt x="2063771" y="5504770"/>
                </a:cubicBezTo>
                <a:cubicBezTo>
                  <a:pt x="1984926" y="5497606"/>
                  <a:pt x="1906081" y="5461766"/>
                  <a:pt x="1827242" y="5454597"/>
                </a:cubicBezTo>
                <a:cubicBezTo>
                  <a:pt x="1590707" y="5433095"/>
                  <a:pt x="1450943" y="5114139"/>
                  <a:pt x="1594295" y="4913445"/>
                </a:cubicBezTo>
                <a:cubicBezTo>
                  <a:pt x="1719726" y="4737840"/>
                  <a:pt x="1834406" y="4558649"/>
                  <a:pt x="1952673" y="4379457"/>
                </a:cubicBezTo>
                <a:cubicBezTo>
                  <a:pt x="1977757" y="4340040"/>
                  <a:pt x="2017179" y="4311368"/>
                  <a:pt x="2020761" y="4246857"/>
                </a:cubicBezTo>
                <a:cubicBezTo>
                  <a:pt x="1941922" y="4282697"/>
                  <a:pt x="1891748" y="4336453"/>
                  <a:pt x="1841575" y="4390208"/>
                </a:cubicBezTo>
                <a:cubicBezTo>
                  <a:pt x="1565623" y="4694831"/>
                  <a:pt x="1221578" y="4909863"/>
                  <a:pt x="884697" y="5135641"/>
                </a:cubicBezTo>
                <a:cubicBezTo>
                  <a:pt x="777186" y="5207317"/>
                  <a:pt x="669670" y="5221650"/>
                  <a:pt x="547826" y="5167894"/>
                </a:cubicBezTo>
                <a:cubicBezTo>
                  <a:pt x="490483" y="5139223"/>
                  <a:pt x="422389" y="5124890"/>
                  <a:pt x="357883" y="5110557"/>
                </a:cubicBezTo>
                <a:cubicBezTo>
                  <a:pt x="139269" y="5056796"/>
                  <a:pt x="38922" y="4902694"/>
                  <a:pt x="89095" y="4684080"/>
                </a:cubicBezTo>
                <a:cubicBezTo>
                  <a:pt x="117766" y="4558649"/>
                  <a:pt x="92682" y="4454720"/>
                  <a:pt x="46091" y="4332871"/>
                </a:cubicBezTo>
                <a:cubicBezTo>
                  <a:pt x="-61421" y="4038999"/>
                  <a:pt x="-496" y="3687785"/>
                  <a:pt x="440310" y="3684203"/>
                </a:cubicBezTo>
                <a:cubicBezTo>
                  <a:pt x="630252" y="3684203"/>
                  <a:pt x="816608" y="3727207"/>
                  <a:pt x="1020884" y="3734376"/>
                </a:cubicBezTo>
                <a:cubicBezTo>
                  <a:pt x="949208" y="3677034"/>
                  <a:pt x="873945" y="3619691"/>
                  <a:pt x="798688" y="3562354"/>
                </a:cubicBezTo>
                <a:cubicBezTo>
                  <a:pt x="780768" y="3548015"/>
                  <a:pt x="755684" y="3533682"/>
                  <a:pt x="766435" y="3505011"/>
                </a:cubicBezTo>
                <a:cubicBezTo>
                  <a:pt x="777186" y="3469176"/>
                  <a:pt x="813021" y="3472758"/>
                  <a:pt x="838110" y="3483509"/>
                </a:cubicBezTo>
                <a:cubicBezTo>
                  <a:pt x="902617" y="3508598"/>
                  <a:pt x="967129" y="3537264"/>
                  <a:pt x="1060306" y="3576687"/>
                </a:cubicBezTo>
                <a:cubicBezTo>
                  <a:pt x="938457" y="3404664"/>
                  <a:pt x="841698" y="3250562"/>
                  <a:pt x="777186" y="3078539"/>
                </a:cubicBezTo>
                <a:cubicBezTo>
                  <a:pt x="716261" y="2902934"/>
                  <a:pt x="698341" y="2727330"/>
                  <a:pt x="723430" y="2544556"/>
                </a:cubicBezTo>
                <a:cubicBezTo>
                  <a:pt x="759265" y="2311609"/>
                  <a:pt x="773604" y="2078662"/>
                  <a:pt x="727012" y="1845715"/>
                </a:cubicBezTo>
                <a:cubicBezTo>
                  <a:pt x="716261" y="1802705"/>
                  <a:pt x="701928" y="1752537"/>
                  <a:pt x="762853" y="1713115"/>
                </a:cubicBezTo>
                <a:cubicBezTo>
                  <a:pt x="841698" y="1820626"/>
                  <a:pt x="909786" y="1931723"/>
                  <a:pt x="1017302" y="2014150"/>
                </a:cubicBezTo>
                <a:cubicBezTo>
                  <a:pt x="1053137" y="2039239"/>
                  <a:pt x="1092560" y="2092996"/>
                  <a:pt x="1139151" y="2053572"/>
                </a:cubicBezTo>
                <a:cubicBezTo>
                  <a:pt x="1185737" y="2014150"/>
                  <a:pt x="1124273" y="2056339"/>
                  <a:pt x="1110480" y="1942474"/>
                </a:cubicBezTo>
                <a:cubicBezTo>
                  <a:pt x="1096687" y="1828609"/>
                  <a:pt x="1012275" y="1567385"/>
                  <a:pt x="1056393" y="1370380"/>
                </a:cubicBezTo>
                <a:cubicBezTo>
                  <a:pt x="1100511" y="1173375"/>
                  <a:pt x="1275536" y="1028370"/>
                  <a:pt x="1375186" y="760442"/>
                </a:cubicBezTo>
                <a:cubicBezTo>
                  <a:pt x="1378774" y="735353"/>
                  <a:pt x="1511863" y="531279"/>
                  <a:pt x="1547703" y="538448"/>
                </a:cubicBezTo>
                <a:cubicBezTo>
                  <a:pt x="1594295" y="549199"/>
                  <a:pt x="1610499" y="862988"/>
                  <a:pt x="1617669" y="898829"/>
                </a:cubicBezTo>
                <a:cubicBezTo>
                  <a:pt x="1675006" y="1210616"/>
                  <a:pt x="1796531" y="1314057"/>
                  <a:pt x="1942288" y="1366141"/>
                </a:cubicBezTo>
                <a:cubicBezTo>
                  <a:pt x="1844702" y="1010491"/>
                  <a:pt x="1876718" y="864899"/>
                  <a:pt x="1975721" y="637209"/>
                </a:cubicBezTo>
                <a:cubicBezTo>
                  <a:pt x="2074724" y="409519"/>
                  <a:pt x="2110262" y="282729"/>
                  <a:pt x="25363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744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CD8DD7-0AED-4D17-BD59-2DE63E7CA7C4}"/>
              </a:ext>
            </a:extLst>
          </p:cNvPr>
          <p:cNvSpPr/>
          <p:nvPr userDrawn="1"/>
        </p:nvSpPr>
        <p:spPr>
          <a:xfrm>
            <a:off x="4998576" y="484147"/>
            <a:ext cx="6657173" cy="6241395"/>
          </a:xfrm>
          <a:custGeom>
            <a:avLst/>
            <a:gdLst>
              <a:gd name="connsiteX0" fmla="*/ 0 w 6657173"/>
              <a:gd name="connsiteY0" fmla="*/ 4503711 h 6241395"/>
              <a:gd name="connsiteX1" fmla="*/ 1531571 w 6657173"/>
              <a:gd name="connsiteY1" fmla="*/ 6029956 h 6241395"/>
              <a:gd name="connsiteX2" fmla="*/ 0 w 6657173"/>
              <a:gd name="connsiteY2" fmla="*/ 6029956 h 6241395"/>
              <a:gd name="connsiteX3" fmla="*/ 0 w 6657173"/>
              <a:gd name="connsiteY3" fmla="*/ 3002473 h 6241395"/>
              <a:gd name="connsiteX4" fmla="*/ 3038045 w 6657173"/>
              <a:gd name="connsiteY4" fmla="*/ 6029956 h 6241395"/>
              <a:gd name="connsiteX5" fmla="*/ 1902736 w 6657173"/>
              <a:gd name="connsiteY5" fmla="*/ 6029956 h 6241395"/>
              <a:gd name="connsiteX6" fmla="*/ 0 w 6657173"/>
              <a:gd name="connsiteY6" fmla="*/ 4133835 h 6241395"/>
              <a:gd name="connsiteX7" fmla="*/ 0 w 6657173"/>
              <a:gd name="connsiteY7" fmla="*/ 1501237 h 6241395"/>
              <a:gd name="connsiteX8" fmla="*/ 4544518 w 6657173"/>
              <a:gd name="connsiteY8" fmla="*/ 6029956 h 6241395"/>
              <a:gd name="connsiteX9" fmla="*/ 3409210 w 6657173"/>
              <a:gd name="connsiteY9" fmla="*/ 6029956 h 6241395"/>
              <a:gd name="connsiteX10" fmla="*/ 0 w 6657173"/>
              <a:gd name="connsiteY10" fmla="*/ 2632598 h 6241395"/>
              <a:gd name="connsiteX11" fmla="*/ 5107140 w 6657173"/>
              <a:gd name="connsiteY11" fmla="*/ 215798 h 6241395"/>
              <a:gd name="connsiteX12" fmla="*/ 6657173 w 6657173"/>
              <a:gd name="connsiteY12" fmla="*/ 215798 h 6241395"/>
              <a:gd name="connsiteX13" fmla="*/ 6657173 w 6657173"/>
              <a:gd name="connsiteY13" fmla="*/ 1760442 h 6241395"/>
              <a:gd name="connsiteX14" fmla="*/ 3600665 w 6657173"/>
              <a:gd name="connsiteY14" fmla="*/ 215798 h 6241395"/>
              <a:gd name="connsiteX15" fmla="*/ 4735974 w 6657173"/>
              <a:gd name="connsiteY15" fmla="*/ 215798 h 6241395"/>
              <a:gd name="connsiteX16" fmla="*/ 6657173 w 6657173"/>
              <a:gd name="connsiteY16" fmla="*/ 2130318 h 6241395"/>
              <a:gd name="connsiteX17" fmla="*/ 6657173 w 6657173"/>
              <a:gd name="connsiteY17" fmla="*/ 3261681 h 6241395"/>
              <a:gd name="connsiteX18" fmla="*/ 2094191 w 6657173"/>
              <a:gd name="connsiteY18" fmla="*/ 215798 h 6241395"/>
              <a:gd name="connsiteX19" fmla="*/ 3229502 w 6657173"/>
              <a:gd name="connsiteY19" fmla="*/ 215798 h 6241395"/>
              <a:gd name="connsiteX20" fmla="*/ 6657173 w 6657173"/>
              <a:gd name="connsiteY20" fmla="*/ 3631555 h 6241395"/>
              <a:gd name="connsiteX21" fmla="*/ 6657173 w 6657173"/>
              <a:gd name="connsiteY21" fmla="*/ 4762918 h 6241395"/>
              <a:gd name="connsiteX22" fmla="*/ 603282 w 6657173"/>
              <a:gd name="connsiteY22" fmla="*/ 215798 h 6241395"/>
              <a:gd name="connsiteX23" fmla="*/ 1723026 w 6657173"/>
              <a:gd name="connsiteY23" fmla="*/ 215798 h 6241395"/>
              <a:gd name="connsiteX24" fmla="*/ 6657173 w 6657173"/>
              <a:gd name="connsiteY24" fmla="*/ 5132792 h 6241395"/>
              <a:gd name="connsiteX25" fmla="*/ 6657173 w 6657173"/>
              <a:gd name="connsiteY25" fmla="*/ 6241395 h 6241395"/>
              <a:gd name="connsiteX26" fmla="*/ 6634336 w 6657173"/>
              <a:gd name="connsiteY26" fmla="*/ 6241395 h 6241395"/>
              <a:gd name="connsiteX27" fmla="*/ 5065092 w 6657173"/>
              <a:gd name="connsiteY27" fmla="*/ 4677608 h 6241395"/>
              <a:gd name="connsiteX28" fmla="*/ 0 w 6657173"/>
              <a:gd name="connsiteY28" fmla="*/ 0 h 6241395"/>
              <a:gd name="connsiteX29" fmla="*/ 6050992 w 6657173"/>
              <a:gd name="connsiteY29" fmla="*/ 6029956 h 6241395"/>
              <a:gd name="connsiteX30" fmla="*/ 4915684 w 6657173"/>
              <a:gd name="connsiteY30" fmla="*/ 6029956 h 6241395"/>
              <a:gd name="connsiteX31" fmla="*/ 0 w 6657173"/>
              <a:gd name="connsiteY31" fmla="*/ 1131361 h 62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57173" h="6241395">
                <a:moveTo>
                  <a:pt x="0" y="4503711"/>
                </a:moveTo>
                <a:lnTo>
                  <a:pt x="1531571" y="6029956"/>
                </a:lnTo>
                <a:lnTo>
                  <a:pt x="0" y="6029956"/>
                </a:lnTo>
                <a:close/>
                <a:moveTo>
                  <a:pt x="0" y="3002473"/>
                </a:moveTo>
                <a:lnTo>
                  <a:pt x="3038045" y="6029956"/>
                </a:lnTo>
                <a:lnTo>
                  <a:pt x="1902736" y="6029956"/>
                </a:lnTo>
                <a:lnTo>
                  <a:pt x="0" y="4133835"/>
                </a:lnTo>
                <a:close/>
                <a:moveTo>
                  <a:pt x="0" y="1501237"/>
                </a:moveTo>
                <a:lnTo>
                  <a:pt x="4544518" y="6029956"/>
                </a:lnTo>
                <a:lnTo>
                  <a:pt x="3409210" y="6029956"/>
                </a:lnTo>
                <a:lnTo>
                  <a:pt x="0" y="2632598"/>
                </a:lnTo>
                <a:close/>
                <a:moveTo>
                  <a:pt x="5107140" y="215798"/>
                </a:moveTo>
                <a:lnTo>
                  <a:pt x="6657173" y="215798"/>
                </a:lnTo>
                <a:lnTo>
                  <a:pt x="6657173" y="1760442"/>
                </a:lnTo>
                <a:close/>
                <a:moveTo>
                  <a:pt x="3600665" y="215798"/>
                </a:moveTo>
                <a:lnTo>
                  <a:pt x="4735974" y="215798"/>
                </a:lnTo>
                <a:lnTo>
                  <a:pt x="6657173" y="2130318"/>
                </a:lnTo>
                <a:lnTo>
                  <a:pt x="6657173" y="3261681"/>
                </a:lnTo>
                <a:close/>
                <a:moveTo>
                  <a:pt x="2094191" y="215798"/>
                </a:moveTo>
                <a:lnTo>
                  <a:pt x="3229502" y="215798"/>
                </a:lnTo>
                <a:lnTo>
                  <a:pt x="6657173" y="3631555"/>
                </a:lnTo>
                <a:lnTo>
                  <a:pt x="6657173" y="4762918"/>
                </a:lnTo>
                <a:close/>
                <a:moveTo>
                  <a:pt x="603282" y="215798"/>
                </a:moveTo>
                <a:lnTo>
                  <a:pt x="1723026" y="215798"/>
                </a:lnTo>
                <a:lnTo>
                  <a:pt x="6657173" y="5132792"/>
                </a:lnTo>
                <a:lnTo>
                  <a:pt x="6657173" y="6241395"/>
                </a:lnTo>
                <a:lnTo>
                  <a:pt x="6634336" y="6241395"/>
                </a:lnTo>
                <a:lnTo>
                  <a:pt x="5065092" y="4677608"/>
                </a:lnTo>
                <a:close/>
                <a:moveTo>
                  <a:pt x="0" y="0"/>
                </a:moveTo>
                <a:lnTo>
                  <a:pt x="6050992" y="6029956"/>
                </a:lnTo>
                <a:lnTo>
                  <a:pt x="4915684" y="6029956"/>
                </a:lnTo>
                <a:lnTo>
                  <a:pt x="0" y="113136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F9EA8A3-40CD-4752-9683-9157258D5D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99290" y="306108"/>
            <a:ext cx="6657173" cy="6264153"/>
          </a:xfrm>
          <a:custGeom>
            <a:avLst/>
            <a:gdLst>
              <a:gd name="connsiteX0" fmla="*/ 0 w 5298456"/>
              <a:gd name="connsiteY0" fmla="*/ 3584511 h 4985650"/>
              <a:gd name="connsiteX1" fmla="*/ 1218980 w 5298456"/>
              <a:gd name="connsiteY1" fmla="*/ 4799252 h 4985650"/>
              <a:gd name="connsiteX2" fmla="*/ 0 w 5298456"/>
              <a:gd name="connsiteY2" fmla="*/ 4799252 h 4985650"/>
              <a:gd name="connsiteX3" fmla="*/ 0 w 5298456"/>
              <a:gd name="connsiteY3" fmla="*/ 2389673 h 4985650"/>
              <a:gd name="connsiteX4" fmla="*/ 2417985 w 5298456"/>
              <a:gd name="connsiteY4" fmla="*/ 4799252 h 4985650"/>
              <a:gd name="connsiteX5" fmla="*/ 1514391 w 5298456"/>
              <a:gd name="connsiteY5" fmla="*/ 4799252 h 4985650"/>
              <a:gd name="connsiteX6" fmla="*/ 0 w 5298456"/>
              <a:gd name="connsiteY6" fmla="*/ 3290126 h 4985650"/>
              <a:gd name="connsiteX7" fmla="*/ 0 w 5298456"/>
              <a:gd name="connsiteY7" fmla="*/ 1194837 h 4985650"/>
              <a:gd name="connsiteX8" fmla="*/ 3616990 w 5298456"/>
              <a:gd name="connsiteY8" fmla="*/ 4799252 h 4985650"/>
              <a:gd name="connsiteX9" fmla="*/ 2713396 w 5298456"/>
              <a:gd name="connsiteY9" fmla="*/ 4799252 h 4985650"/>
              <a:gd name="connsiteX10" fmla="*/ 0 w 5298456"/>
              <a:gd name="connsiteY10" fmla="*/ 2095289 h 4985650"/>
              <a:gd name="connsiteX11" fmla="*/ 4064782 w 5298456"/>
              <a:gd name="connsiteY11" fmla="*/ 171754 h 4985650"/>
              <a:gd name="connsiteX12" fmla="*/ 5298456 w 5298456"/>
              <a:gd name="connsiteY12" fmla="*/ 171754 h 4985650"/>
              <a:gd name="connsiteX13" fmla="*/ 5298456 w 5298456"/>
              <a:gd name="connsiteY13" fmla="*/ 1401139 h 4985650"/>
              <a:gd name="connsiteX14" fmla="*/ 2865776 w 5298456"/>
              <a:gd name="connsiteY14" fmla="*/ 171754 h 4985650"/>
              <a:gd name="connsiteX15" fmla="*/ 3769370 w 5298456"/>
              <a:gd name="connsiteY15" fmla="*/ 171754 h 4985650"/>
              <a:gd name="connsiteX16" fmla="*/ 5298456 w 5298456"/>
              <a:gd name="connsiteY16" fmla="*/ 1695524 h 4985650"/>
              <a:gd name="connsiteX17" fmla="*/ 5298456 w 5298456"/>
              <a:gd name="connsiteY17" fmla="*/ 2595977 h 4985650"/>
              <a:gd name="connsiteX18" fmla="*/ 1666770 w 5298456"/>
              <a:gd name="connsiteY18" fmla="*/ 171754 h 4985650"/>
              <a:gd name="connsiteX19" fmla="*/ 2570366 w 5298456"/>
              <a:gd name="connsiteY19" fmla="*/ 171754 h 4985650"/>
              <a:gd name="connsiteX20" fmla="*/ 5298456 w 5298456"/>
              <a:gd name="connsiteY20" fmla="*/ 2890361 h 4985650"/>
              <a:gd name="connsiteX21" fmla="*/ 5298456 w 5298456"/>
              <a:gd name="connsiteY21" fmla="*/ 3790814 h 4985650"/>
              <a:gd name="connsiteX22" fmla="*/ 480153 w 5298456"/>
              <a:gd name="connsiteY22" fmla="*/ 171754 h 4985650"/>
              <a:gd name="connsiteX23" fmla="*/ 1371359 w 5298456"/>
              <a:gd name="connsiteY23" fmla="*/ 171754 h 4985650"/>
              <a:gd name="connsiteX24" fmla="*/ 5298456 w 5298456"/>
              <a:gd name="connsiteY24" fmla="*/ 4085198 h 4985650"/>
              <a:gd name="connsiteX25" fmla="*/ 5298456 w 5298456"/>
              <a:gd name="connsiteY25" fmla="*/ 4985650 h 4985650"/>
              <a:gd name="connsiteX26" fmla="*/ 4031316 w 5298456"/>
              <a:gd name="connsiteY26" fmla="*/ 3722916 h 4985650"/>
              <a:gd name="connsiteX27" fmla="*/ 0 w 5298456"/>
              <a:gd name="connsiteY27" fmla="*/ 0 h 4985650"/>
              <a:gd name="connsiteX28" fmla="*/ 4815995 w 5298456"/>
              <a:gd name="connsiteY28" fmla="*/ 4799252 h 4985650"/>
              <a:gd name="connsiteX29" fmla="*/ 3912402 w 5298456"/>
              <a:gd name="connsiteY29" fmla="*/ 4799252 h 4985650"/>
              <a:gd name="connsiteX30" fmla="*/ 0 w 5298456"/>
              <a:gd name="connsiteY30" fmla="*/ 900452 h 49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8456" h="4985650">
                <a:moveTo>
                  <a:pt x="0" y="3584511"/>
                </a:moveTo>
                <a:lnTo>
                  <a:pt x="1218980" y="4799252"/>
                </a:lnTo>
                <a:lnTo>
                  <a:pt x="0" y="4799252"/>
                </a:lnTo>
                <a:close/>
                <a:moveTo>
                  <a:pt x="0" y="2389673"/>
                </a:moveTo>
                <a:lnTo>
                  <a:pt x="2417985" y="4799252"/>
                </a:lnTo>
                <a:lnTo>
                  <a:pt x="1514391" y="4799252"/>
                </a:lnTo>
                <a:lnTo>
                  <a:pt x="0" y="3290126"/>
                </a:lnTo>
                <a:close/>
                <a:moveTo>
                  <a:pt x="0" y="1194837"/>
                </a:moveTo>
                <a:lnTo>
                  <a:pt x="3616990" y="4799252"/>
                </a:lnTo>
                <a:lnTo>
                  <a:pt x="2713396" y="4799252"/>
                </a:lnTo>
                <a:lnTo>
                  <a:pt x="0" y="2095289"/>
                </a:lnTo>
                <a:close/>
                <a:moveTo>
                  <a:pt x="4064782" y="171754"/>
                </a:moveTo>
                <a:lnTo>
                  <a:pt x="5298456" y="171754"/>
                </a:lnTo>
                <a:lnTo>
                  <a:pt x="5298456" y="1401139"/>
                </a:lnTo>
                <a:close/>
                <a:moveTo>
                  <a:pt x="2865776" y="171754"/>
                </a:moveTo>
                <a:lnTo>
                  <a:pt x="3769370" y="171754"/>
                </a:lnTo>
                <a:lnTo>
                  <a:pt x="5298456" y="1695524"/>
                </a:lnTo>
                <a:lnTo>
                  <a:pt x="5298456" y="2595977"/>
                </a:lnTo>
                <a:close/>
                <a:moveTo>
                  <a:pt x="1666770" y="171754"/>
                </a:moveTo>
                <a:lnTo>
                  <a:pt x="2570366" y="171754"/>
                </a:lnTo>
                <a:lnTo>
                  <a:pt x="5298456" y="2890361"/>
                </a:lnTo>
                <a:lnTo>
                  <a:pt x="5298456" y="3790814"/>
                </a:lnTo>
                <a:close/>
                <a:moveTo>
                  <a:pt x="480153" y="171754"/>
                </a:moveTo>
                <a:lnTo>
                  <a:pt x="1371359" y="171754"/>
                </a:lnTo>
                <a:lnTo>
                  <a:pt x="5298456" y="4085198"/>
                </a:lnTo>
                <a:lnTo>
                  <a:pt x="5298456" y="4985650"/>
                </a:lnTo>
                <a:lnTo>
                  <a:pt x="4031316" y="3722916"/>
                </a:lnTo>
                <a:close/>
                <a:moveTo>
                  <a:pt x="0" y="0"/>
                </a:moveTo>
                <a:lnTo>
                  <a:pt x="4815995" y="4799252"/>
                </a:lnTo>
                <a:lnTo>
                  <a:pt x="3912402" y="4799252"/>
                </a:lnTo>
                <a:lnTo>
                  <a:pt x="0" y="900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94757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78E0C0-406F-4E0A-8FC9-0D27BA4816BC}"/>
              </a:ext>
            </a:extLst>
          </p:cNvPr>
          <p:cNvGrpSpPr/>
          <p:nvPr userDrawn="1"/>
        </p:nvGrpSpPr>
        <p:grpSpPr>
          <a:xfrm>
            <a:off x="729449" y="169529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056128-4F06-41CD-87F4-190B9CEFF527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57FD86-DB90-4753-BCC1-2CC4C857806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57E0A-7AB5-459D-A13A-295E453490EA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D7D3AF-A3E9-45AC-BE61-72ECECFA6C2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1A2E8B-80EA-4AB0-B7B5-705D1A4AE78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FAF8750-79F8-4000-BCB0-EBFC6EDE9CB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089470"/>
            <a:ext cx="2152765" cy="3425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1" name="Graphic 127">
            <a:extLst>
              <a:ext uri="{FF2B5EF4-FFF2-40B4-BE49-F238E27FC236}">
                <a16:creationId xmlns:a16="http://schemas.microsoft.com/office/drawing/2014/main" id="{99BD9E59-393C-4089-95AF-82B72C97A75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94544C-835F-482C-8AA7-40FE715CE28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379ACB-6C66-41A2-AFAF-CE3F3133B02B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F0D025-2EF4-4740-9D3B-FD46A69B10A1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E92F03-82C9-434A-BED2-70C2E3CE175C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D8FC7C-495E-4234-8C79-F47604D18020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8C4425-E7BA-406F-B246-7EA9651C01D7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B6C5121-59E0-4107-86B9-06FB1D92A6D9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A0590D-F01E-4C43-85D7-6A3F130E5761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8087A7-2658-4189-914A-AEA18571577E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A51378-11CF-4A9C-AACC-28AA655807F5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CC4648-94EF-4A4E-B02C-7FD36B447859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BE2F1-D87D-4C1A-A4AC-B5060405FD5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8922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0E2CD694-E224-4042-BE70-A3B112B05445}"/>
              </a:ext>
            </a:extLst>
          </p:cNvPr>
          <p:cNvGrpSpPr/>
          <p:nvPr userDrawn="1"/>
        </p:nvGrpSpPr>
        <p:grpSpPr>
          <a:xfrm>
            <a:off x="700336" y="2476600"/>
            <a:ext cx="5056030" cy="2797670"/>
            <a:chOff x="395536" y="2564904"/>
            <a:chExt cx="4749925" cy="2628292"/>
          </a:xfrm>
          <a:solidFill>
            <a:schemeClr val="tx1"/>
          </a:solidFill>
        </p:grpSpPr>
        <p:grpSp>
          <p:nvGrpSpPr>
            <p:cNvPr id="5" name="Group 19">
              <a:extLst>
                <a:ext uri="{FF2B5EF4-FFF2-40B4-BE49-F238E27FC236}">
                  <a16:creationId xmlns:a16="http://schemas.microsoft.com/office/drawing/2014/main" id="{F595D78B-2FF3-414F-B73D-55DF31A88DA5}"/>
                </a:ext>
              </a:extLst>
            </p:cNvPr>
            <p:cNvGrpSpPr/>
            <p:nvPr userDrawn="1"/>
          </p:nvGrpSpPr>
          <p:grpSpPr>
            <a:xfrm>
              <a:off x="395536" y="2564904"/>
              <a:ext cx="4749925" cy="2628292"/>
              <a:chOff x="395536" y="2204864"/>
              <a:chExt cx="5400600" cy="2988332"/>
            </a:xfrm>
            <a:grpFill/>
          </p:grpSpPr>
          <p:sp>
            <p:nvSpPr>
              <p:cNvPr id="7" name="Rounded Rectangle 3">
                <a:extLst>
                  <a:ext uri="{FF2B5EF4-FFF2-40B4-BE49-F238E27FC236}">
                    <a16:creationId xmlns:a16="http://schemas.microsoft.com/office/drawing/2014/main" id="{69C48C98-E3D5-492E-9567-053E52B7B9BA}"/>
                  </a:ext>
                </a:extLst>
              </p:cNvPr>
              <p:cNvSpPr/>
              <p:nvPr userDrawn="1"/>
            </p:nvSpPr>
            <p:spPr>
              <a:xfrm>
                <a:off x="971600" y="2204864"/>
                <a:ext cx="4248472" cy="2736304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8" name="Rectangle 22">
                <a:extLst>
                  <a:ext uri="{FF2B5EF4-FFF2-40B4-BE49-F238E27FC236}">
                    <a16:creationId xmlns:a16="http://schemas.microsoft.com/office/drawing/2014/main" id="{3D9BCD3C-AFCF-4FF3-B2C4-E3BAB3314191}"/>
                  </a:ext>
                </a:extLst>
              </p:cNvPr>
              <p:cNvSpPr/>
              <p:nvPr userDrawn="1"/>
            </p:nvSpPr>
            <p:spPr>
              <a:xfrm>
                <a:off x="395536" y="4941168"/>
                <a:ext cx="5400600" cy="144016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9" name="Trapezoid 23">
                <a:extLst>
                  <a:ext uri="{FF2B5EF4-FFF2-40B4-BE49-F238E27FC236}">
                    <a16:creationId xmlns:a16="http://schemas.microsoft.com/office/drawing/2014/main" id="{7DB93663-F52F-49EB-AC3D-F30B337B8E3B}"/>
                  </a:ext>
                </a:extLst>
              </p:cNvPr>
              <p:cNvSpPr/>
              <p:nvPr userDrawn="1"/>
            </p:nvSpPr>
            <p:spPr>
              <a:xfrm rot="10800000">
                <a:off x="395536" y="5085184"/>
                <a:ext cx="5400600" cy="108012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47F74038-45A3-4552-B7CF-24517B99C0F3}"/>
                </a:ext>
              </a:extLst>
            </p:cNvPr>
            <p:cNvSpPr/>
            <p:nvPr userDrawn="1"/>
          </p:nvSpPr>
          <p:spPr>
            <a:xfrm>
              <a:off x="2518470" y="5009698"/>
              <a:ext cx="504056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67601ADD-0FAE-4668-82D8-4345EA4885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46722" y="2602600"/>
            <a:ext cx="3736840" cy="22916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D3BEB-BF03-410F-8AD1-5DCBCFEEB7A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634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03498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21785179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85459097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924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25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B6C8-FFDD-4FCF-8D50-AE2F5A71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8EECD-F7A3-44B6-BCA0-B21759D3C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6AD4D-3FFE-4B5C-86B6-722A85D1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C0C8D-A711-40FF-AEA3-49BE1E24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79A6D-94CB-4E47-95FA-A2323144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8524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F5BEF8-2B51-4ACF-B07D-8E7C24C407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4847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A4C3A1-9F52-4432-B149-7E51168649A8}"/>
              </a:ext>
            </a:extLst>
          </p:cNvPr>
          <p:cNvSpPr/>
          <p:nvPr userDrawn="1"/>
        </p:nvSpPr>
        <p:spPr>
          <a:xfrm>
            <a:off x="0" y="0"/>
            <a:ext cx="81003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7580243" cy="4532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3080925" y="3887570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878941" y="388331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545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E923-B684-4914-B638-3C605881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70E76-D8B6-4CFA-BCAD-89C60CDC8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BC684-6426-453F-820B-957CF37B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F03E7-43D6-4CBE-BAE6-A21F88FAC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838CF-19DB-44ED-BCCD-2279EF06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1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6C2D-E7DC-4074-BA50-5C57CF74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DF60-B2E6-478C-B971-9509403DE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65EC2-903B-477F-8D47-87124041D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4AF0-A1ED-464C-82F1-544C1D52E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1DE7E-1659-4E87-927B-3FCA3CB5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60CC1-3727-4E3E-B040-7F4D3E4A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78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45FF-6D8D-411F-864C-D3B5505E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D8BC2-3BF3-4E3A-9AA6-253F5304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D226-DED5-44A1-BB30-98E28735F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585D2-89E8-4CF9-BFD0-0AAD038D9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3A67E3-515B-445C-9FEF-AC009C2C3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2F9DD-61C7-4BB1-9C06-FD6C8658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49654-2078-4E73-8AC1-43151C7F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1568FE-A7CA-431C-9FA5-A753EC6C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87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75645-3380-46F3-A940-D1760021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80168-A7DF-4B23-9605-F4F0FC1C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F715C-2BB3-4BCA-AB79-07D50191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1931D-0E43-4618-A05A-E0AC3AEC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8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EF2DA-2598-4C04-9E4D-398076850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611D8-6341-462F-9585-8C89780D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077C6-C9D4-4446-A377-07DE2128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1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5245B-5E83-4487-895F-08FE9D30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C079D-5838-43FC-90E3-EF29C1CB6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99D41-123C-437D-9DA0-4F93618A8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F4A74-0981-4115-944F-9D1289954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7C6D6-E2CF-4741-BD9F-4D64F92E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EF06C-1CBC-40BC-B9A1-06066DED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2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F0665-8552-4E06-8CA3-71DDA339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4BB6-928C-4751-A2F0-2C30012F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FFA65-326F-46F3-9614-ADBD79D92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51181-1C59-444D-ABFF-3CABE85F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DC48B-A60B-4353-9B33-0191FD2D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20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98AF-8115-494A-A849-E3BF3169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94614-CBF5-42D3-B09E-3740AF18F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1F758-47F9-4B33-8072-E4EC919E9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E3239-0E61-4B19-B659-069B6C5D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C4C45-6CE1-4BF3-8089-D23ECE7E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93CDE-4D9F-4768-A62B-0782FA4E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64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E9A2-D433-4FDB-9987-3551690F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46D71-6CDD-4773-8AFD-A5FC1BA8F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52797-9986-406B-9469-5B07C9D6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DA89C-9797-4C77-8FA9-1D162DB6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CDB4E-D8EA-417E-81FF-37E0718A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E8F80-B556-4168-B8D5-0279F17F8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0CB3-C248-40F1-B835-777FF75A4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357DE-DC34-4C1D-932A-DD07E21E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7E94D-4262-4A13-8AD2-BE857B8D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E7C0F-5D19-4B20-AEBF-6986640A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35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31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580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408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030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28738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7654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185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2492-5B3D-413B-B4AC-6151D99C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3D0E-6C79-49A7-A7D5-19FF3102F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6373C-95D0-49E4-B16C-3BB0F1E31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E8F35-D5E4-4DC5-8767-7E62CF3C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AF71-774A-40F6-B074-38575E6A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196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3367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741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182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1268602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idx="10" hasCustomPrompt="1"/>
          </p:nvPr>
        </p:nvSpPr>
        <p:spPr>
          <a:xfrm rot="10800000" flipV="1">
            <a:off x="-9624" y="-4763"/>
            <a:ext cx="7623587" cy="6867525"/>
          </a:xfrm>
          <a:custGeom>
            <a:avLst/>
            <a:gdLst>
              <a:gd name="connsiteX0" fmla="*/ 0 w 5457956"/>
              <a:gd name="connsiteY0" fmla="*/ 6858000 h 6858000"/>
              <a:gd name="connsiteX1" fmla="*/ 2738202 w 5457956"/>
              <a:gd name="connsiteY1" fmla="*/ 0 h 6858000"/>
              <a:gd name="connsiteX2" fmla="*/ 5457956 w 5457956"/>
              <a:gd name="connsiteY2" fmla="*/ 6858000 h 6858000"/>
              <a:gd name="connsiteX3" fmla="*/ 0 w 5457956"/>
              <a:gd name="connsiteY3" fmla="*/ 6858000 h 6858000"/>
              <a:gd name="connsiteX0" fmla="*/ 0 w 2733806"/>
              <a:gd name="connsiteY0" fmla="*/ 6867525 h 6867525"/>
              <a:gd name="connsiteX1" fmla="*/ 14052 w 2733806"/>
              <a:gd name="connsiteY1" fmla="*/ 0 h 6867525"/>
              <a:gd name="connsiteX2" fmla="*/ 2733806 w 2733806"/>
              <a:gd name="connsiteY2" fmla="*/ 6858000 h 6867525"/>
              <a:gd name="connsiteX3" fmla="*/ 0 w 2733806"/>
              <a:gd name="connsiteY3" fmla="*/ 6867525 h 6867525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5462954 w 5462954"/>
              <a:gd name="connsiteY2" fmla="*/ 6848475 h 6858000"/>
              <a:gd name="connsiteX3" fmla="*/ 2729148 w 5462954"/>
              <a:gd name="connsiteY3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154847 w 5462954"/>
              <a:gd name="connsiteY2" fmla="*/ 51911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802547 w 5462954"/>
              <a:gd name="connsiteY2" fmla="*/ 95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67525 h 6867525"/>
              <a:gd name="connsiteX1" fmla="*/ 0 w 5462954"/>
              <a:gd name="connsiteY1" fmla="*/ 0 h 6867525"/>
              <a:gd name="connsiteX2" fmla="*/ 4802547 w 5462954"/>
              <a:gd name="connsiteY2" fmla="*/ 19050 h 6867525"/>
              <a:gd name="connsiteX3" fmla="*/ 5462954 w 5462954"/>
              <a:gd name="connsiteY3" fmla="*/ 6858000 h 6867525"/>
              <a:gd name="connsiteX4" fmla="*/ 2729148 w 5462954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1905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12072"/>
              <a:gd name="connsiteY0" fmla="*/ 6867525 h 6867525"/>
              <a:gd name="connsiteX1" fmla="*/ 0 w 4812072"/>
              <a:gd name="connsiteY1" fmla="*/ 0 h 6867525"/>
              <a:gd name="connsiteX2" fmla="*/ 4812072 w 4812072"/>
              <a:gd name="connsiteY2" fmla="*/ 19050 h 6867525"/>
              <a:gd name="connsiteX3" fmla="*/ 4786679 w 4812072"/>
              <a:gd name="connsiteY3" fmla="*/ 1695450 h 6867525"/>
              <a:gd name="connsiteX4" fmla="*/ 2729148 w 4812072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97652 w 4802547"/>
              <a:gd name="connsiteY3" fmla="*/ 1695450 h 6867525"/>
              <a:gd name="connsiteX4" fmla="*/ 2729148 w 4802547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2547" h="6867525">
                <a:moveTo>
                  <a:pt x="2729148" y="6867525"/>
                </a:moveTo>
                <a:lnTo>
                  <a:pt x="0" y="0"/>
                </a:lnTo>
                <a:lnTo>
                  <a:pt x="4802547" y="0"/>
                </a:lnTo>
                <a:cubicBezTo>
                  <a:pt x="4800915" y="565150"/>
                  <a:pt x="4799284" y="1130300"/>
                  <a:pt x="4797652" y="1695450"/>
                </a:cubicBezTo>
                <a:lnTo>
                  <a:pt x="2729148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48A32-7D4C-4B71-B9E6-7192AA909683}"/>
              </a:ext>
            </a:extLst>
          </p:cNvPr>
          <p:cNvGrpSpPr/>
          <p:nvPr userDrawn="1"/>
        </p:nvGrpSpPr>
        <p:grpSpPr>
          <a:xfrm>
            <a:off x="1285598" y="4531100"/>
            <a:ext cx="1831847" cy="2326900"/>
            <a:chOff x="1194997" y="4531100"/>
            <a:chExt cx="1391266" cy="2326900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B8AA02C-B6B0-4B35-89E0-87B97A43426A}"/>
                </a:ext>
              </a:extLst>
            </p:cNvPr>
            <p:cNvSpPr/>
            <p:nvPr userDrawn="1"/>
          </p:nvSpPr>
          <p:spPr>
            <a:xfrm flipH="1">
              <a:off x="1194997" y="4531100"/>
              <a:ext cx="1391266" cy="2326900"/>
            </a:xfrm>
            <a:prstGeom prst="parallelogram">
              <a:avLst>
                <a:gd name="adj" fmla="val 80803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0F73695-4F5E-4970-8CF3-C8172FE74F02}"/>
                </a:ext>
              </a:extLst>
            </p:cNvPr>
            <p:cNvSpPr/>
            <p:nvPr userDrawn="1"/>
          </p:nvSpPr>
          <p:spPr>
            <a:xfrm flipH="1">
              <a:off x="1435656" y="5606204"/>
              <a:ext cx="792473" cy="1251796"/>
            </a:xfrm>
            <a:prstGeom prst="parallelogram">
              <a:avLst>
                <a:gd name="adj" fmla="val 77385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4350A7-EFD9-4814-B86A-26643AF9EBD5}"/>
              </a:ext>
            </a:extLst>
          </p:cNvPr>
          <p:cNvGrpSpPr/>
          <p:nvPr userDrawn="1"/>
        </p:nvGrpSpPr>
        <p:grpSpPr>
          <a:xfrm>
            <a:off x="4525518" y="-4290"/>
            <a:ext cx="3952171" cy="5200979"/>
            <a:chOff x="3920151" y="-9053"/>
            <a:chExt cx="3215578" cy="4014975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71BCA314-9337-4A75-818B-76B0C0EED895}"/>
                </a:ext>
              </a:extLst>
            </p:cNvPr>
            <p:cNvSpPr/>
            <p:nvPr userDrawn="1"/>
          </p:nvSpPr>
          <p:spPr>
            <a:xfrm>
              <a:off x="3920151" y="-4763"/>
              <a:ext cx="2921235" cy="4010685"/>
            </a:xfrm>
            <a:prstGeom prst="parallelogram">
              <a:avLst>
                <a:gd name="adj" fmla="val 91201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FC648CB1-83CE-4452-A37D-C391A74635DC}"/>
                </a:ext>
              </a:extLst>
            </p:cNvPr>
            <p:cNvSpPr/>
            <p:nvPr userDrawn="1"/>
          </p:nvSpPr>
          <p:spPr>
            <a:xfrm>
              <a:off x="4959760" y="-9053"/>
              <a:ext cx="2175969" cy="3064477"/>
            </a:xfrm>
            <a:prstGeom prst="parallelogram">
              <a:avLst>
                <a:gd name="adj" fmla="val 9163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1D638CE8-AD20-4CB4-B6A3-210BB7201115}"/>
              </a:ext>
            </a:extLst>
          </p:cNvPr>
          <p:cNvGrpSpPr/>
          <p:nvPr userDrawn="1"/>
        </p:nvGrpSpPr>
        <p:grpSpPr>
          <a:xfrm rot="10800000" flipH="1" flipV="1">
            <a:off x="9501318" y="3410805"/>
            <a:ext cx="2690682" cy="3483407"/>
            <a:chOff x="5710110" y="861237"/>
            <a:chExt cx="2769391" cy="3585306"/>
          </a:xfrm>
        </p:grpSpPr>
        <p:sp>
          <p:nvSpPr>
            <p:cNvPr id="11" name="Isosceles Triangle 4">
              <a:extLst>
                <a:ext uri="{FF2B5EF4-FFF2-40B4-BE49-F238E27FC236}">
                  <a16:creationId xmlns:a16="http://schemas.microsoft.com/office/drawing/2014/main" id="{4401D16F-071F-48DF-B9E7-B14969668B30}"/>
                </a:ext>
              </a:extLst>
            </p:cNvPr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5">
              <a:extLst>
                <a:ext uri="{FF2B5EF4-FFF2-40B4-BE49-F238E27FC236}">
                  <a16:creationId xmlns:a16="http://schemas.microsoft.com/office/drawing/2014/main" id="{D167A15C-92B8-4066-873F-0711670DC70A}"/>
                </a:ext>
              </a:extLst>
            </p:cNvPr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6">
              <a:extLst>
                <a:ext uri="{FF2B5EF4-FFF2-40B4-BE49-F238E27FC236}">
                  <a16:creationId xmlns:a16="http://schemas.microsoft.com/office/drawing/2014/main" id="{E9FABD01-6038-40C2-AB88-2F53D5D2519B}"/>
                </a:ext>
              </a:extLst>
            </p:cNvPr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7">
              <a:extLst>
                <a:ext uri="{FF2B5EF4-FFF2-40B4-BE49-F238E27FC236}">
                  <a16:creationId xmlns:a16="http://schemas.microsoft.com/office/drawing/2014/main" id="{8FD28A03-2325-4BC7-9456-3B7B2A1849DF}"/>
                </a:ext>
              </a:extLst>
            </p:cNvPr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8">
              <a:extLst>
                <a:ext uri="{FF2B5EF4-FFF2-40B4-BE49-F238E27FC236}">
                  <a16:creationId xmlns:a16="http://schemas.microsoft.com/office/drawing/2014/main" id="{0B238841-B35E-4A6D-8711-0141841E43B0}"/>
                </a:ext>
              </a:extLst>
            </p:cNvPr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9">
              <a:extLst>
                <a:ext uri="{FF2B5EF4-FFF2-40B4-BE49-F238E27FC236}">
                  <a16:creationId xmlns:a16="http://schemas.microsoft.com/office/drawing/2014/main" id="{AA6769A0-D5A9-498C-AC0B-268E1CC7C2B0}"/>
                </a:ext>
              </a:extLst>
            </p:cNvPr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1B28F9E9-3E45-472A-BAE5-2D793E7B0095}"/>
                </a:ext>
              </a:extLst>
            </p:cNvPr>
            <p:cNvSpPr/>
            <p:nvPr userDrawn="1"/>
          </p:nvSpPr>
          <p:spPr>
            <a:xfrm rot="10800000">
              <a:off x="7798130" y="2053637"/>
              <a:ext cx="681371" cy="2392906"/>
            </a:xfrm>
            <a:custGeom>
              <a:avLst/>
              <a:gdLst>
                <a:gd name="connsiteX0" fmla="*/ 0 w 1342121"/>
                <a:gd name="connsiteY0" fmla="*/ 1157001 h 1157001"/>
                <a:gd name="connsiteX1" fmla="*/ 671061 w 1342121"/>
                <a:gd name="connsiteY1" fmla="*/ 0 h 1157001"/>
                <a:gd name="connsiteX2" fmla="*/ 1342121 w 1342121"/>
                <a:gd name="connsiteY2" fmla="*/ 1157001 h 1157001"/>
                <a:gd name="connsiteX3" fmla="*/ 0 w 1342121"/>
                <a:gd name="connsiteY3" fmla="*/ 1157001 h 1157001"/>
                <a:gd name="connsiteX0" fmla="*/ 0 w 1342121"/>
                <a:gd name="connsiteY0" fmla="*/ 2478806 h 2478806"/>
                <a:gd name="connsiteX1" fmla="*/ 145960 w 1342121"/>
                <a:gd name="connsiteY1" fmla="*/ 0 h 2478806"/>
                <a:gd name="connsiteX2" fmla="*/ 1342121 w 1342121"/>
                <a:gd name="connsiteY2" fmla="*/ 2478806 h 2478806"/>
                <a:gd name="connsiteX3" fmla="*/ 0 w 1342121"/>
                <a:gd name="connsiteY3" fmla="*/ 2478806 h 2478806"/>
                <a:gd name="connsiteX0" fmla="*/ 0 w 807966"/>
                <a:gd name="connsiteY0" fmla="*/ 2478806 h 2478806"/>
                <a:gd name="connsiteX1" fmla="*/ 145960 w 807966"/>
                <a:gd name="connsiteY1" fmla="*/ 0 h 2478806"/>
                <a:gd name="connsiteX2" fmla="*/ 807966 w 807966"/>
                <a:gd name="connsiteY2" fmla="*/ 1166053 h 2478806"/>
                <a:gd name="connsiteX3" fmla="*/ 0 w 807966"/>
                <a:gd name="connsiteY3" fmla="*/ 2478806 h 2478806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66053 h 2324897"/>
                <a:gd name="connsiteX3" fmla="*/ 7949 w 662006"/>
                <a:gd name="connsiteY3" fmla="*/ 2324897 h 2324897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75106 h 2324897"/>
                <a:gd name="connsiteX3" fmla="*/ 7949 w 662006"/>
                <a:gd name="connsiteY3" fmla="*/ 2324897 h 232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006" h="2324897">
                  <a:moveTo>
                    <a:pt x="7949" y="2324897"/>
                  </a:moveTo>
                  <a:cubicBezTo>
                    <a:pt x="5299" y="1549931"/>
                    <a:pt x="2650" y="774966"/>
                    <a:pt x="0" y="0"/>
                  </a:cubicBezTo>
                  <a:lnTo>
                    <a:pt x="662006" y="1175106"/>
                  </a:lnTo>
                  <a:lnTo>
                    <a:pt x="7949" y="2324897"/>
                  </a:ln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07854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>
            <a:off x="0" y="1458000"/>
            <a:ext cx="5400000" cy="540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Right Triangle 9"/>
          <p:cNvSpPr/>
          <p:nvPr userDrawn="1"/>
        </p:nvSpPr>
        <p:spPr>
          <a:xfrm rot="10800000">
            <a:off x="7152000" y="1"/>
            <a:ext cx="5040000" cy="504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46505" y="539931"/>
            <a:ext cx="3420000" cy="2844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46505" y="3472720"/>
            <a:ext cx="5400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0801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4127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38991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F8DF77-11B6-4B78-A281-02644EE5F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8309" y="287254"/>
            <a:ext cx="1127841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567456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694734" y="1305000"/>
            <a:ext cx="3384000" cy="424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8734" y="1449000"/>
            <a:ext cx="3096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335983" y="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277486" y="397800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2227099C-49C9-496C-8AD6-ED885219FC8A}"/>
              </a:ext>
            </a:extLst>
          </p:cNvPr>
          <p:cNvGrpSpPr/>
          <p:nvPr userDrawn="1"/>
        </p:nvGrpSpPr>
        <p:grpSpPr>
          <a:xfrm>
            <a:off x="-1212335" y="3942052"/>
            <a:ext cx="4471778" cy="3502196"/>
            <a:chOff x="-1212335" y="3942052"/>
            <a:chExt cx="4471778" cy="3502196"/>
          </a:xfrm>
        </p:grpSpPr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E4A62C8F-5104-4D18-A5E1-166308156408}"/>
                </a:ext>
              </a:extLst>
            </p:cNvPr>
            <p:cNvSpPr/>
            <p:nvPr userDrawn="1"/>
          </p:nvSpPr>
          <p:spPr>
            <a:xfrm rot="2700000">
              <a:off x="-1212335" y="3942052"/>
              <a:ext cx="2424670" cy="2424670"/>
            </a:xfrm>
            <a:custGeom>
              <a:avLst/>
              <a:gdLst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0 h 242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670" h="2424670">
                  <a:moveTo>
                    <a:pt x="0" y="0"/>
                  </a:moveTo>
                  <a:lnTo>
                    <a:pt x="2424670" y="0"/>
                  </a:lnTo>
                  <a:lnTo>
                    <a:pt x="2424670" y="242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35814EDE-F1F1-407C-96E3-66FAE0C7C18A}"/>
                </a:ext>
              </a:extLst>
            </p:cNvPr>
            <p:cNvGrpSpPr/>
            <p:nvPr userDrawn="1"/>
          </p:nvGrpSpPr>
          <p:grpSpPr>
            <a:xfrm>
              <a:off x="355907" y="4539344"/>
              <a:ext cx="2903536" cy="2904904"/>
              <a:chOff x="263078" y="5032130"/>
              <a:chExt cx="2289253" cy="2290332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66E05557-77A9-4BED-BEE6-6EEDA1A7A1DE}"/>
                  </a:ext>
                </a:extLst>
              </p:cNvPr>
              <p:cNvSpPr/>
              <p:nvPr userDrawn="1"/>
            </p:nvSpPr>
            <p:spPr>
              <a:xfrm rot="2700000">
                <a:off x="263078" y="6400213"/>
                <a:ext cx="922249" cy="922249"/>
              </a:xfrm>
              <a:custGeom>
                <a:avLst/>
                <a:gdLst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0 w 922249"/>
                  <a:gd name="connsiteY2" fmla="*/ 922249 h 922249"/>
                  <a:gd name="connsiteX3" fmla="*/ 0 w 922249"/>
                  <a:gd name="connsiteY3" fmla="*/ 0 h 92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2249" h="922249">
                    <a:moveTo>
                      <a:pt x="0" y="0"/>
                    </a:moveTo>
                    <a:lnTo>
                      <a:pt x="922249" y="0"/>
                    </a:lnTo>
                    <a:lnTo>
                      <a:pt x="0" y="9222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Rectangle 8">
                <a:extLst>
                  <a:ext uri="{FF2B5EF4-FFF2-40B4-BE49-F238E27FC236}">
                    <a16:creationId xmlns:a16="http://schemas.microsoft.com/office/drawing/2014/main" id="{2DDC342A-F0A1-4C39-9552-5BB730CFE773}"/>
                  </a:ext>
                </a:extLst>
              </p:cNvPr>
              <p:cNvSpPr/>
              <p:nvPr userDrawn="1"/>
            </p:nvSpPr>
            <p:spPr>
              <a:xfrm rot="2700000">
                <a:off x="946580" y="5716171"/>
                <a:ext cx="922249" cy="922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9">
                <a:extLst>
                  <a:ext uri="{FF2B5EF4-FFF2-40B4-BE49-F238E27FC236}">
                    <a16:creationId xmlns:a16="http://schemas.microsoft.com/office/drawing/2014/main" id="{22FE0042-0B40-4FF3-902A-BF18EC50DFB4}"/>
                  </a:ext>
                </a:extLst>
              </p:cNvPr>
              <p:cNvSpPr/>
              <p:nvPr userDrawn="1"/>
            </p:nvSpPr>
            <p:spPr>
              <a:xfrm rot="2700000">
                <a:off x="1630082" y="5032130"/>
                <a:ext cx="922249" cy="9222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04400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5252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042640" y="1"/>
            <a:ext cx="4155273" cy="6867525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46921" y="0"/>
            <a:ext cx="3888000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46921" y="3510000"/>
            <a:ext cx="3887317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77416EA-3BC7-46F5-BA01-2ED4ACAA9D61}"/>
              </a:ext>
            </a:extLst>
          </p:cNvPr>
          <p:cNvSpPr/>
          <p:nvPr userDrawn="1"/>
        </p:nvSpPr>
        <p:spPr>
          <a:xfrm>
            <a:off x="0" y="908720"/>
            <a:ext cx="720000" cy="1782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rgbClr val="F5679D"/>
              </a:solidFill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:a16="http://schemas.microsoft.com/office/drawing/2014/main" id="{44E1236C-AF9C-40BA-8D4B-A528CBD7F6E9}"/>
              </a:ext>
            </a:extLst>
          </p:cNvPr>
          <p:cNvSpPr/>
          <p:nvPr userDrawn="1"/>
        </p:nvSpPr>
        <p:spPr>
          <a:xfrm>
            <a:off x="4175786" y="4365104"/>
            <a:ext cx="960108" cy="2492896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id="{A7A58638-C86F-4317-BF5F-5F70F0939630}"/>
              </a:ext>
            </a:extLst>
          </p:cNvPr>
          <p:cNvSpPr/>
          <p:nvPr userDrawn="1"/>
        </p:nvSpPr>
        <p:spPr>
          <a:xfrm>
            <a:off x="3932965" y="4941168"/>
            <a:ext cx="635376" cy="1916832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0721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AF1A-E015-4272-BAB3-7CD7A106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37EF-844A-4349-BC9B-12132B244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BF49A-A860-47A2-9C18-E83EA539F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53FA3-BC4B-4F6A-A6DD-D76C8EC5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0F812-1543-4350-9264-CE86834B3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120B6-3A37-48EE-B5B7-D44E07DD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538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CAE6CC-0777-410B-BE73-8A074C9199CF}"/>
              </a:ext>
            </a:extLst>
          </p:cNvPr>
          <p:cNvSpPr/>
          <p:nvPr userDrawn="1"/>
        </p:nvSpPr>
        <p:spPr>
          <a:xfrm>
            <a:off x="8096681" y="1"/>
            <a:ext cx="409532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7AB863B-2D74-4A53-A2E3-274C4C5FB816}"/>
              </a:ext>
            </a:extLst>
          </p:cNvPr>
          <p:cNvSpPr/>
          <p:nvPr userDrawn="1"/>
        </p:nvSpPr>
        <p:spPr>
          <a:xfrm rot="16200000">
            <a:off x="3327704" y="2089024"/>
            <a:ext cx="6858000" cy="267995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FB581-D82A-4A07-BEDE-D963D08A73CA}"/>
              </a:ext>
            </a:extLst>
          </p:cNvPr>
          <p:cNvGrpSpPr/>
          <p:nvPr userDrawn="1"/>
        </p:nvGrpSpPr>
        <p:grpSpPr>
          <a:xfrm>
            <a:off x="5617029" y="0"/>
            <a:ext cx="6574971" cy="6858001"/>
            <a:chOff x="5617029" y="0"/>
            <a:chExt cx="6574971" cy="6858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7C9B50-0D09-46C8-85D1-5A89A7E84EE9}"/>
                </a:ext>
              </a:extLst>
            </p:cNvPr>
            <p:cNvSpPr/>
            <p:nvPr userDrawn="1"/>
          </p:nvSpPr>
          <p:spPr>
            <a:xfrm>
              <a:off x="8297363" y="1"/>
              <a:ext cx="389463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CD561B9-7D36-45DD-BD33-82B9A6F8DBD2}"/>
                </a:ext>
              </a:extLst>
            </p:cNvPr>
            <p:cNvSpPr/>
            <p:nvPr userDrawn="1"/>
          </p:nvSpPr>
          <p:spPr>
            <a:xfrm rot="16200000">
              <a:off x="3528005" y="2089024"/>
              <a:ext cx="6858000" cy="267995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Parallelogram 3">
            <a:extLst>
              <a:ext uri="{FF2B5EF4-FFF2-40B4-BE49-F238E27FC236}">
                <a16:creationId xmlns:a16="http://schemas.microsoft.com/office/drawing/2014/main" id="{011EAF74-627A-4689-B0B7-AB245EAA78D8}"/>
              </a:ext>
            </a:extLst>
          </p:cNvPr>
          <p:cNvSpPr/>
          <p:nvPr userDrawn="1"/>
        </p:nvSpPr>
        <p:spPr>
          <a:xfrm>
            <a:off x="0" y="542955"/>
            <a:ext cx="1724720" cy="2679887"/>
          </a:xfrm>
          <a:custGeom>
            <a:avLst/>
            <a:gdLst/>
            <a:ahLst/>
            <a:cxnLst/>
            <a:rect l="l" t="t" r="r" b="b"/>
            <a:pathLst>
              <a:path w="1293540" h="1944216">
                <a:moveTo>
                  <a:pt x="0" y="0"/>
                </a:moveTo>
                <a:lnTo>
                  <a:pt x="540405" y="0"/>
                </a:lnTo>
                <a:lnTo>
                  <a:pt x="611560" y="0"/>
                </a:lnTo>
                <a:lnTo>
                  <a:pt x="1293540" y="0"/>
                </a:lnTo>
                <a:lnTo>
                  <a:pt x="534507" y="1944216"/>
                </a:lnTo>
                <a:lnTo>
                  <a:pt x="0" y="1944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8297363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819699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342036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64374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9452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424093" y="4662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877603" y="0"/>
            <a:ext cx="2952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24093" y="0"/>
            <a:ext cx="4767907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874489" y="2358000"/>
            <a:ext cx="5400000" cy="45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888000" y="2331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970233" y="0"/>
            <a:ext cx="2304256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424093" y="2331000"/>
            <a:ext cx="2304256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887744" y="4662000"/>
            <a:ext cx="2304256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713977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37F19E-C458-4BA3-A232-498C272DF661}"/>
              </a:ext>
            </a:extLst>
          </p:cNvPr>
          <p:cNvGrpSpPr/>
          <p:nvPr userDrawn="1"/>
        </p:nvGrpSpPr>
        <p:grpSpPr>
          <a:xfrm flipH="1">
            <a:off x="1716230" y="4825392"/>
            <a:ext cx="4418644" cy="2032608"/>
            <a:chOff x="7591933" y="4836187"/>
            <a:chExt cx="4418644" cy="2032608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9EF84E64-F77C-46EF-8785-1B8CF4C1A7F3}"/>
                </a:ext>
              </a:extLst>
            </p:cNvPr>
            <p:cNvSpPr/>
            <p:nvPr userDrawn="1"/>
          </p:nvSpPr>
          <p:spPr>
            <a:xfrm flipH="1">
              <a:off x="9266547" y="5209812"/>
              <a:ext cx="2744030" cy="1658983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08BF381B-A734-484A-B59B-DC3842694795}"/>
                </a:ext>
              </a:extLst>
            </p:cNvPr>
            <p:cNvSpPr/>
            <p:nvPr userDrawn="1"/>
          </p:nvSpPr>
          <p:spPr>
            <a:xfrm flipH="1">
              <a:off x="8716942" y="5895058"/>
              <a:ext cx="1889840" cy="973737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0F054B9A-EAB7-438B-BBDC-22DADD34FDE8}"/>
                </a:ext>
              </a:extLst>
            </p:cNvPr>
            <p:cNvSpPr/>
            <p:nvPr userDrawn="1"/>
          </p:nvSpPr>
          <p:spPr>
            <a:xfrm flipH="1">
              <a:off x="8108174" y="4836187"/>
              <a:ext cx="2661819" cy="1658983"/>
            </a:xfrm>
            <a:prstGeom prst="parallelogram">
              <a:avLst>
                <a:gd name="adj" fmla="val 137472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5CBDB330-F373-494F-9BC1-AF7929F40AD6}"/>
                </a:ext>
              </a:extLst>
            </p:cNvPr>
            <p:cNvSpPr/>
            <p:nvPr userDrawn="1"/>
          </p:nvSpPr>
          <p:spPr>
            <a:xfrm flipH="1">
              <a:off x="7591933" y="5497370"/>
              <a:ext cx="2129887" cy="1371425"/>
            </a:xfrm>
            <a:prstGeom prst="parallelogram">
              <a:avLst>
                <a:gd name="adj" fmla="val 131757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54376" y="553616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1386" y="553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21386" y="2425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10497" y="2695207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254835" y="2695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254835" y="4567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6186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 rot="16200000">
            <a:off x="3398983" y="-1936774"/>
            <a:ext cx="5396539" cy="12206911"/>
          </a:xfrm>
          <a:custGeom>
            <a:avLst/>
            <a:gdLst>
              <a:gd name="connsiteX0" fmla="*/ 0 w 5652120"/>
              <a:gd name="connsiteY0" fmla="*/ 5652120 h 5652120"/>
              <a:gd name="connsiteX1" fmla="*/ 0 w 5652120"/>
              <a:gd name="connsiteY1" fmla="*/ 0 h 5652120"/>
              <a:gd name="connsiteX2" fmla="*/ 5652120 w 5652120"/>
              <a:gd name="connsiteY2" fmla="*/ 5652120 h 5652120"/>
              <a:gd name="connsiteX3" fmla="*/ 0 w 5652120"/>
              <a:gd name="connsiteY3" fmla="*/ 5652120 h 56521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5661645 w 5661645"/>
              <a:gd name="connsiteY2" fmla="*/ 9195420 h 9195420"/>
              <a:gd name="connsiteX3" fmla="*/ 9525 w 5661645"/>
              <a:gd name="connsiteY3" fmla="*/ 9195420 h 9195420"/>
              <a:gd name="connsiteX0" fmla="*/ 9525 w 5661645"/>
              <a:gd name="connsiteY0" fmla="*/ 9373173 h 9373173"/>
              <a:gd name="connsiteX1" fmla="*/ 0 w 5661645"/>
              <a:gd name="connsiteY1" fmla="*/ 177753 h 9373173"/>
              <a:gd name="connsiteX2" fmla="*/ 1419226 w 5661645"/>
              <a:gd name="connsiteY2" fmla="*/ 229173 h 9373173"/>
              <a:gd name="connsiteX3" fmla="*/ 5661645 w 5661645"/>
              <a:gd name="connsiteY3" fmla="*/ 9373173 h 9373173"/>
              <a:gd name="connsiteX4" fmla="*/ 9525 w 5661645"/>
              <a:gd name="connsiteY4" fmla="*/ 9373173 h 9373173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19050 w 5671170"/>
              <a:gd name="connsiteY0" fmla="*/ 9145220 h 9145220"/>
              <a:gd name="connsiteX1" fmla="*/ 0 w 5671170"/>
              <a:gd name="connsiteY1" fmla="*/ 16475 h 9145220"/>
              <a:gd name="connsiteX2" fmla="*/ 1428751 w 5671170"/>
              <a:gd name="connsiteY2" fmla="*/ 1220 h 9145220"/>
              <a:gd name="connsiteX3" fmla="*/ 5671170 w 5671170"/>
              <a:gd name="connsiteY3" fmla="*/ 9145220 h 9145220"/>
              <a:gd name="connsiteX4" fmla="*/ 19050 w 5671170"/>
              <a:gd name="connsiteY4" fmla="*/ 9145220 h 9145220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45072 h 9145072"/>
              <a:gd name="connsiteX1" fmla="*/ 0 w 5652120"/>
              <a:gd name="connsiteY1" fmla="*/ 35377 h 9145072"/>
              <a:gd name="connsiteX2" fmla="*/ 1409701 w 5652120"/>
              <a:gd name="connsiteY2" fmla="*/ 1072 h 9145072"/>
              <a:gd name="connsiteX3" fmla="*/ 5652120 w 5652120"/>
              <a:gd name="connsiteY3" fmla="*/ 9145072 h 9145072"/>
              <a:gd name="connsiteX4" fmla="*/ 0 w 5652120"/>
              <a:gd name="connsiteY4" fmla="*/ 9145072 h 9145072"/>
              <a:gd name="connsiteX0" fmla="*/ 0 w 5652120"/>
              <a:gd name="connsiteY0" fmla="*/ 9157320 h 9157320"/>
              <a:gd name="connsiteX1" fmla="*/ 19050 w 5652120"/>
              <a:gd name="connsiteY1" fmla="*/ 0 h 9157320"/>
              <a:gd name="connsiteX2" fmla="*/ 1409701 w 5652120"/>
              <a:gd name="connsiteY2" fmla="*/ 13320 h 9157320"/>
              <a:gd name="connsiteX3" fmla="*/ 5652120 w 5652120"/>
              <a:gd name="connsiteY3" fmla="*/ 9157320 h 9157320"/>
              <a:gd name="connsiteX4" fmla="*/ 0 w 5652120"/>
              <a:gd name="connsiteY4" fmla="*/ 9157320 h 9157320"/>
              <a:gd name="connsiteX0" fmla="*/ 11285 w 5663405"/>
              <a:gd name="connsiteY0" fmla="*/ 9152986 h 9152986"/>
              <a:gd name="connsiteX1" fmla="*/ 0 w 5663405"/>
              <a:gd name="connsiteY1" fmla="*/ 0 h 9152986"/>
              <a:gd name="connsiteX2" fmla="*/ 1420986 w 5663405"/>
              <a:gd name="connsiteY2" fmla="*/ 8986 h 9152986"/>
              <a:gd name="connsiteX3" fmla="*/ 5663405 w 5663405"/>
              <a:gd name="connsiteY3" fmla="*/ 9152986 h 9152986"/>
              <a:gd name="connsiteX4" fmla="*/ 11285 w 5663405"/>
              <a:gd name="connsiteY4" fmla="*/ 9152986 h 9152986"/>
              <a:gd name="connsiteX0" fmla="*/ 6951 w 5659071"/>
              <a:gd name="connsiteY0" fmla="*/ 9145466 h 9145466"/>
              <a:gd name="connsiteX1" fmla="*/ 0 w 5659071"/>
              <a:gd name="connsiteY1" fmla="*/ 14148 h 9145466"/>
              <a:gd name="connsiteX2" fmla="*/ 1416652 w 5659071"/>
              <a:gd name="connsiteY2" fmla="*/ 1466 h 9145466"/>
              <a:gd name="connsiteX3" fmla="*/ 5659071 w 5659071"/>
              <a:gd name="connsiteY3" fmla="*/ 9145466 h 9145466"/>
              <a:gd name="connsiteX4" fmla="*/ 6951 w 5659071"/>
              <a:gd name="connsiteY4" fmla="*/ 9145466 h 9145466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50135 h 9150135"/>
              <a:gd name="connsiteX1" fmla="*/ 0 w 5659071"/>
              <a:gd name="connsiteY1" fmla="*/ 1483 h 9150135"/>
              <a:gd name="connsiteX2" fmla="*/ 1416652 w 5659071"/>
              <a:gd name="connsiteY2" fmla="*/ 6135 h 9150135"/>
              <a:gd name="connsiteX3" fmla="*/ 5659071 w 5659071"/>
              <a:gd name="connsiteY3" fmla="*/ 9150135 h 9150135"/>
              <a:gd name="connsiteX4" fmla="*/ 6951 w 5659071"/>
              <a:gd name="connsiteY4" fmla="*/ 9150135 h 9150135"/>
              <a:gd name="connsiteX0" fmla="*/ 6951 w 5659071"/>
              <a:gd name="connsiteY0" fmla="*/ 9161156 h 9161156"/>
              <a:gd name="connsiteX1" fmla="*/ 0 w 5659071"/>
              <a:gd name="connsiteY1" fmla="*/ 12504 h 9161156"/>
              <a:gd name="connsiteX2" fmla="*/ 1412318 w 5659071"/>
              <a:gd name="connsiteY2" fmla="*/ 4155 h 9161156"/>
              <a:gd name="connsiteX3" fmla="*/ 5659071 w 5659071"/>
              <a:gd name="connsiteY3" fmla="*/ 9161156 h 9161156"/>
              <a:gd name="connsiteX4" fmla="*/ 6951 w 5659071"/>
              <a:gd name="connsiteY4" fmla="*/ 9161156 h 9161156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220231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119613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1119613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836056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48652 h 9155183"/>
              <a:gd name="connsiteX1" fmla="*/ 0 w 5896893"/>
              <a:gd name="connsiteY1" fmla="*/ 0 h 9155183"/>
              <a:gd name="connsiteX2" fmla="*/ 744587 w 5896893"/>
              <a:gd name="connsiteY2" fmla="*/ 4715 h 9155183"/>
              <a:gd name="connsiteX3" fmla="*/ 5896893 w 5896893"/>
              <a:gd name="connsiteY3" fmla="*/ 9155183 h 9155183"/>
              <a:gd name="connsiteX4" fmla="*/ 6951 w 5896893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8219" h="9155183">
                <a:moveTo>
                  <a:pt x="6951" y="9148652"/>
                </a:moveTo>
                <a:cubicBezTo>
                  <a:pt x="3189" y="6097657"/>
                  <a:pt x="3762" y="3050995"/>
                  <a:pt x="0" y="0"/>
                </a:cubicBezTo>
                <a:cubicBezTo>
                  <a:pt x="429979" y="8171"/>
                  <a:pt x="-63323" y="15593"/>
                  <a:pt x="744587" y="4715"/>
                </a:cubicBezTo>
                <a:cubicBezTo>
                  <a:pt x="2385798" y="3054871"/>
                  <a:pt x="4036157" y="6065838"/>
                  <a:pt x="5668219" y="9155183"/>
                </a:cubicBezTo>
                <a:lnTo>
                  <a:pt x="6951" y="914865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588A63B-2360-41C6-91F3-3ED848C1316F}"/>
              </a:ext>
            </a:extLst>
          </p:cNvPr>
          <p:cNvGrpSpPr/>
          <p:nvPr userDrawn="1"/>
        </p:nvGrpSpPr>
        <p:grpSpPr>
          <a:xfrm>
            <a:off x="8766546" y="1684864"/>
            <a:ext cx="2664296" cy="4683693"/>
            <a:chOff x="445712" y="1449040"/>
            <a:chExt cx="2113018" cy="3924176"/>
          </a:xfrm>
        </p:grpSpPr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A00CC09-8BCE-4032-8E87-74B33C254FE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BBADC3B4-4BC1-4301-8D6D-A75D8461523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7">
              <a:extLst>
                <a:ext uri="{FF2B5EF4-FFF2-40B4-BE49-F238E27FC236}">
                  <a16:creationId xmlns:a16="http://schemas.microsoft.com/office/drawing/2014/main" id="{FE81EC83-0FCE-471B-82B4-30C79416A061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8">
                <a:extLst>
                  <a:ext uri="{FF2B5EF4-FFF2-40B4-BE49-F238E27FC236}">
                    <a16:creationId xmlns:a16="http://schemas.microsoft.com/office/drawing/2014/main" id="{2367515F-970C-488E-A0AB-9B54831DBE4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10">
                <a:extLst>
                  <a:ext uri="{FF2B5EF4-FFF2-40B4-BE49-F238E27FC236}">
                    <a16:creationId xmlns:a16="http://schemas.microsoft.com/office/drawing/2014/main" id="{4D3EACEA-3828-49FE-B26A-D626FB254A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BAD1F61-0C01-4AD6-8986-232422D46A9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4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AE737FC-12CA-4582-A034-15AC837BA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7603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363445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6198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9265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2105951-093F-4DBA-87B8-6EA3AEB1F06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0510" y="0"/>
            <a:ext cx="5211490" cy="6858000"/>
          </a:xfrm>
          <a:custGeom>
            <a:avLst/>
            <a:gdLst>
              <a:gd name="connsiteX0" fmla="*/ 2670272 w 5211490"/>
              <a:gd name="connsiteY0" fmla="*/ 4667295 h 6858000"/>
              <a:gd name="connsiteX1" fmla="*/ 5211490 w 5211490"/>
              <a:gd name="connsiteY1" fmla="*/ 4667295 h 6858000"/>
              <a:gd name="connsiteX2" fmla="*/ 3940880 w 5211490"/>
              <a:gd name="connsiteY2" fmla="*/ 6858000 h 6858000"/>
              <a:gd name="connsiteX3" fmla="*/ 3940880 w 5211490"/>
              <a:gd name="connsiteY3" fmla="*/ 2396645 h 6858000"/>
              <a:gd name="connsiteX4" fmla="*/ 5211490 w 5211490"/>
              <a:gd name="connsiteY4" fmla="*/ 4587350 h 6858000"/>
              <a:gd name="connsiteX5" fmla="*/ 2670272 w 5211490"/>
              <a:gd name="connsiteY5" fmla="*/ 4587350 h 6858000"/>
              <a:gd name="connsiteX6" fmla="*/ 1336442 w 5211490"/>
              <a:gd name="connsiteY6" fmla="*/ 2343034 h 6858000"/>
              <a:gd name="connsiteX7" fmla="*/ 3877660 w 5211490"/>
              <a:gd name="connsiteY7" fmla="*/ 2343034 h 6858000"/>
              <a:gd name="connsiteX8" fmla="*/ 2607050 w 5211490"/>
              <a:gd name="connsiteY8" fmla="*/ 4533739 h 6858000"/>
              <a:gd name="connsiteX9" fmla="*/ 5211490 w 5211490"/>
              <a:gd name="connsiteY9" fmla="*/ 165700 h 6858000"/>
              <a:gd name="connsiteX10" fmla="*/ 5211490 w 5211490"/>
              <a:gd name="connsiteY10" fmla="*/ 4413971 h 6858000"/>
              <a:gd name="connsiteX11" fmla="*/ 3982992 w 5211490"/>
              <a:gd name="connsiteY11" fmla="*/ 2298842 h 6858000"/>
              <a:gd name="connsiteX12" fmla="*/ 2607050 w 5211490"/>
              <a:gd name="connsiteY12" fmla="*/ 63450 h 6858000"/>
              <a:gd name="connsiteX13" fmla="*/ 3877660 w 5211490"/>
              <a:gd name="connsiteY13" fmla="*/ 2254154 h 6858000"/>
              <a:gd name="connsiteX14" fmla="*/ 1336442 w 5211490"/>
              <a:gd name="connsiteY14" fmla="*/ 2254154 h 6858000"/>
              <a:gd name="connsiteX15" fmla="*/ 2670272 w 5211490"/>
              <a:gd name="connsiteY15" fmla="*/ 0 h 6858000"/>
              <a:gd name="connsiteX16" fmla="*/ 5211490 w 5211490"/>
              <a:gd name="connsiteY16" fmla="*/ 0 h 6858000"/>
              <a:gd name="connsiteX17" fmla="*/ 3940880 w 5211490"/>
              <a:gd name="connsiteY17" fmla="*/ 2190704 h 6858000"/>
              <a:gd name="connsiteX18" fmla="*/ 0 w 5211490"/>
              <a:gd name="connsiteY18" fmla="*/ 0 h 6858000"/>
              <a:gd name="connsiteX19" fmla="*/ 2541218 w 5211490"/>
              <a:gd name="connsiteY19" fmla="*/ 0 h 6858000"/>
              <a:gd name="connsiteX20" fmla="*/ 1270609 w 5211490"/>
              <a:gd name="connsiteY20" fmla="*/ 2190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11490" h="6858000">
                <a:moveTo>
                  <a:pt x="2670272" y="4667295"/>
                </a:moveTo>
                <a:lnTo>
                  <a:pt x="5211490" y="4667295"/>
                </a:lnTo>
                <a:lnTo>
                  <a:pt x="3940880" y="6858000"/>
                </a:lnTo>
                <a:close/>
                <a:moveTo>
                  <a:pt x="3940880" y="2396645"/>
                </a:moveTo>
                <a:lnTo>
                  <a:pt x="5211490" y="4587350"/>
                </a:lnTo>
                <a:lnTo>
                  <a:pt x="2670272" y="4587350"/>
                </a:lnTo>
                <a:close/>
                <a:moveTo>
                  <a:pt x="1336442" y="2343034"/>
                </a:moveTo>
                <a:lnTo>
                  <a:pt x="3877660" y="2343034"/>
                </a:lnTo>
                <a:lnTo>
                  <a:pt x="2607050" y="4533739"/>
                </a:lnTo>
                <a:close/>
                <a:moveTo>
                  <a:pt x="5211490" y="165700"/>
                </a:moveTo>
                <a:lnTo>
                  <a:pt x="5211490" y="4413971"/>
                </a:lnTo>
                <a:lnTo>
                  <a:pt x="3982992" y="2298842"/>
                </a:lnTo>
                <a:close/>
                <a:moveTo>
                  <a:pt x="2607050" y="63450"/>
                </a:moveTo>
                <a:lnTo>
                  <a:pt x="3877660" y="2254154"/>
                </a:lnTo>
                <a:lnTo>
                  <a:pt x="1336442" y="2254154"/>
                </a:lnTo>
                <a:close/>
                <a:moveTo>
                  <a:pt x="2670272" y="0"/>
                </a:moveTo>
                <a:lnTo>
                  <a:pt x="5211490" y="0"/>
                </a:lnTo>
                <a:lnTo>
                  <a:pt x="3940880" y="2190704"/>
                </a:lnTo>
                <a:close/>
                <a:moveTo>
                  <a:pt x="0" y="0"/>
                </a:moveTo>
                <a:lnTo>
                  <a:pt x="2541218" y="0"/>
                </a:lnTo>
                <a:lnTo>
                  <a:pt x="1270609" y="21907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3679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5457533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36644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98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9008-AA33-4E5C-9202-1B14E3AB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216C-C8A8-42AA-A17D-0E11CE6C8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AB490-22A8-4BF1-8311-214130567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A96E1-5E5B-4FC7-82D4-C5F3591C3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EF6D3-3C88-4318-9D55-173A8088B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C573EB-09C1-41DA-A707-B59CD40E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4F34F-9B43-4F5F-BBBD-8FCCB9A5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EB7F5-D013-4A4A-80CF-003D9FFE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206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14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146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628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838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791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81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960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170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382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0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52C4-C518-483B-A970-7231F796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1577C-2485-4939-9E59-DA6D68A14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8017D-B695-4D30-A3E8-120CE029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0802A-8152-4797-8CF1-8BE1AE5C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884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847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8364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96787-1716-41CE-B20A-FBE66993A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420C3-8C07-478E-AC77-60855A253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2F556-1B69-4EAC-BEDB-EBBF501F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AC87D-9B4B-4C84-AC45-D8304363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27CA0-E5AE-454D-A285-9B8522DC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2053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7313-2F92-426A-8923-3CCD3155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13085-E43D-4FBC-8B11-B51C44669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69617-221E-44E3-92A7-927C23F2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75C8-3A65-427C-98BA-7110A7B4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7631C-6717-4E65-BF2E-54F893BF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0878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FA69-64D3-4EE8-9BEF-22753B92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1F8DA-5590-4CA0-9E7A-0BC97244E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52EDC-1B20-488B-A7D4-D9AE9D5B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00480-B989-41E3-BB24-4F95BC7F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40C82-A35A-4B94-9520-7102B978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6952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D9EE-BD9C-4124-946E-1C488D2F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3F4A-508E-4AAA-A2A4-9AA8752A6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B7C5A-8FA0-4282-BC14-C48E54285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3015E-D1B2-4860-BFE8-A1333AF9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67952-D090-43F7-B251-8FBC94F7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3D587-DE5B-4F51-BFD0-7D1DD3805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1678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0E2B-57DF-46FD-9AF3-736A439A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90DBA-A726-4033-B7FC-016357C6D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815BD-88C1-4F4F-B790-606F34FB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CB64F-5C76-4910-9D48-B6E64ADF6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6AC87-080F-4604-B1F7-C1E699DD0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5FEA2-A7CE-4B49-BFDF-4784A2E3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85CF73-2663-46B6-B7BF-4620FBE2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06E4A-06B9-4F01-9287-1B68D6EA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5823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140C-538C-4A73-B4BE-2B688EBC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98488-A914-47F9-97E8-CF86EEB5C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8ACA3-A5E3-41D6-8623-6D545E13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D0F4F-976F-4631-9001-4AD937AE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8153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83D825-D04A-4824-B233-908C8AF4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2A4E7-F97B-4A7A-9D5D-3DA790F2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E0E44-C768-46DC-878A-A6C694CE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7761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9F37-379C-473A-BEEF-DD553540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AC26-264A-42C2-960A-9C0F85416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D897-A224-4106-959D-B3BD2A667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F480A-386A-4B9E-8589-EE13C10C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4E1F3-FB75-4925-848D-A8F8D420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69DD5-99A9-489E-B729-CD8CCF60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38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7CD1D-868E-4421-8417-3D60A1B0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5D591-DFE8-444A-9079-2BC642AD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B84E3-77DA-4D4A-8DBF-59F138DF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1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192C-3063-40E4-BD3D-C8652016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C8CE9-6CB1-4E66-91E6-D2902C7E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BC3EB-FA99-4D2B-BA9E-115794C5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26BA5-644D-4153-A9B5-48A8A7A6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A0B9F-CF0E-4506-8947-9385DCF1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24289-F684-490E-ADDB-70E1A8EA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2875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C501-EE58-4C61-ADFF-663998831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FD528-A738-4E2F-8F63-8A7B2AF0C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78873-BD72-4370-A57F-F39EA957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B02D4-6C2F-4133-98DE-27632AEF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372A9-CDFA-49B3-B59E-F7943BF4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3418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D07F8-B44D-4DC0-818F-DC37BE4E7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A619B-AB33-45A7-8665-521BE2F93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29ED-D536-4E32-8A0F-A68BC0FA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B3653-A96F-4DBF-AEA6-AA5A4EAD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F7ADD-FC02-4619-A3C9-47DEDD8A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3207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331484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8818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EA2BBEF-F1E9-4FA0-A60D-5234C1B11886}"/>
              </a:ext>
            </a:extLst>
          </p:cNvPr>
          <p:cNvSpPr/>
          <p:nvPr/>
        </p:nvSpPr>
        <p:spPr>
          <a:xfrm rot="19224478" flipH="1">
            <a:off x="11903107" y="6055904"/>
            <a:ext cx="577787" cy="698623"/>
          </a:xfrm>
          <a:custGeom>
            <a:avLst/>
            <a:gdLst>
              <a:gd name="connsiteX0" fmla="*/ 0 w 577787"/>
              <a:gd name="connsiteY0" fmla="*/ 0 h 698623"/>
              <a:gd name="connsiteX1" fmla="*/ 577787 w 577787"/>
              <a:gd name="connsiteY1" fmla="*/ 698623 h 698623"/>
              <a:gd name="connsiteX2" fmla="*/ 577787 w 577787"/>
              <a:gd name="connsiteY2" fmla="*/ 0 h 69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787" h="698623">
                <a:moveTo>
                  <a:pt x="0" y="0"/>
                </a:moveTo>
                <a:lnTo>
                  <a:pt x="577787" y="698623"/>
                </a:lnTo>
                <a:lnTo>
                  <a:pt x="577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271123-D893-4585-8E22-2D635C1A5E3E}"/>
              </a:ext>
            </a:extLst>
          </p:cNvPr>
          <p:cNvSpPr/>
          <p:nvPr/>
        </p:nvSpPr>
        <p:spPr>
          <a:xfrm rot="19224478" flipH="1">
            <a:off x="11074618" y="5895799"/>
            <a:ext cx="1324622" cy="173562"/>
          </a:xfrm>
          <a:custGeom>
            <a:avLst/>
            <a:gdLst>
              <a:gd name="connsiteX0" fmla="*/ 0 w 1324622"/>
              <a:gd name="connsiteY0" fmla="*/ 0 h 173562"/>
              <a:gd name="connsiteX1" fmla="*/ 143542 w 1324622"/>
              <a:gd name="connsiteY1" fmla="*/ 173562 h 173562"/>
              <a:gd name="connsiteX2" fmla="*/ 1324622 w 1324622"/>
              <a:gd name="connsiteY2" fmla="*/ 173562 h 173562"/>
              <a:gd name="connsiteX3" fmla="*/ 1324622 w 1324622"/>
              <a:gd name="connsiteY3" fmla="*/ 0 h 17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622" h="173562">
                <a:moveTo>
                  <a:pt x="0" y="0"/>
                </a:moveTo>
                <a:lnTo>
                  <a:pt x="143542" y="173562"/>
                </a:lnTo>
                <a:lnTo>
                  <a:pt x="1324622" y="173562"/>
                </a:lnTo>
                <a:lnTo>
                  <a:pt x="132462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CA4B96-EE54-4DC6-ACF5-01EFC561FAD8}"/>
              </a:ext>
            </a:extLst>
          </p:cNvPr>
          <p:cNvSpPr/>
          <p:nvPr/>
        </p:nvSpPr>
        <p:spPr>
          <a:xfrm rot="3062081">
            <a:off x="5074876" y="2757022"/>
            <a:ext cx="8981625" cy="900798"/>
          </a:xfrm>
          <a:custGeom>
            <a:avLst/>
            <a:gdLst>
              <a:gd name="connsiteX0" fmla="*/ 0 w 8981625"/>
              <a:gd name="connsiteY0" fmla="*/ 900798 h 900798"/>
              <a:gd name="connsiteX1" fmla="*/ 728550 w 8981625"/>
              <a:gd name="connsiteY1" fmla="*/ 0 h 900798"/>
              <a:gd name="connsiteX2" fmla="*/ 8110301 w 8981625"/>
              <a:gd name="connsiteY2" fmla="*/ 0 h 900798"/>
              <a:gd name="connsiteX3" fmla="*/ 8981625 w 8981625"/>
              <a:gd name="connsiteY3" fmla="*/ 704712 h 900798"/>
              <a:gd name="connsiteX4" fmla="*/ 8823034 w 8981625"/>
              <a:gd name="connsiteY4" fmla="*/ 900798 h 90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625" h="900798">
                <a:moveTo>
                  <a:pt x="0" y="900798"/>
                </a:moveTo>
                <a:lnTo>
                  <a:pt x="728550" y="0"/>
                </a:lnTo>
                <a:lnTo>
                  <a:pt x="8110301" y="0"/>
                </a:lnTo>
                <a:lnTo>
                  <a:pt x="8981625" y="704712"/>
                </a:lnTo>
                <a:lnTo>
                  <a:pt x="8823034" y="90079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799B1E3-3040-4EE2-A1DE-0C28F772E0A9}"/>
              </a:ext>
            </a:extLst>
          </p:cNvPr>
          <p:cNvSpPr/>
          <p:nvPr/>
        </p:nvSpPr>
        <p:spPr>
          <a:xfrm rot="3062081">
            <a:off x="4413203" y="3342219"/>
            <a:ext cx="8963408" cy="173562"/>
          </a:xfrm>
          <a:custGeom>
            <a:avLst/>
            <a:gdLst>
              <a:gd name="connsiteX0" fmla="*/ 0 w 8963408"/>
              <a:gd name="connsiteY0" fmla="*/ 173562 h 173562"/>
              <a:gd name="connsiteX1" fmla="*/ 140374 w 8963408"/>
              <a:gd name="connsiteY1" fmla="*/ 0 h 173562"/>
              <a:gd name="connsiteX2" fmla="*/ 8963408 w 8963408"/>
              <a:gd name="connsiteY2" fmla="*/ 0 h 173562"/>
              <a:gd name="connsiteX3" fmla="*/ 8823034 w 8963408"/>
              <a:gd name="connsiteY3" fmla="*/ 173562 h 17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408" h="173562">
                <a:moveTo>
                  <a:pt x="0" y="173562"/>
                </a:moveTo>
                <a:lnTo>
                  <a:pt x="140374" y="0"/>
                </a:lnTo>
                <a:lnTo>
                  <a:pt x="8963408" y="0"/>
                </a:lnTo>
                <a:lnTo>
                  <a:pt x="8823034" y="1735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839E33C-B0D2-4702-89F5-A7E4E0C09CFC}"/>
              </a:ext>
            </a:extLst>
          </p:cNvPr>
          <p:cNvSpPr/>
          <p:nvPr/>
        </p:nvSpPr>
        <p:spPr>
          <a:xfrm rot="3005986" flipH="1">
            <a:off x="6549599" y="2367551"/>
            <a:ext cx="7070489" cy="418515"/>
          </a:xfrm>
          <a:custGeom>
            <a:avLst/>
            <a:gdLst>
              <a:gd name="connsiteX0" fmla="*/ 7070489 w 7070489"/>
              <a:gd name="connsiteY0" fmla="*/ 418514 h 418515"/>
              <a:gd name="connsiteX1" fmla="*/ 6720554 w 7070489"/>
              <a:gd name="connsiteY1" fmla="*/ 0 h 418515"/>
              <a:gd name="connsiteX2" fmla="*/ 500534 w 7070489"/>
              <a:gd name="connsiteY2" fmla="*/ 0 h 418515"/>
              <a:gd name="connsiteX3" fmla="*/ 0 w 7070489"/>
              <a:gd name="connsiteY3" fmla="*/ 418515 h 41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0489" h="418515">
                <a:moveTo>
                  <a:pt x="7070489" y="418514"/>
                </a:moveTo>
                <a:lnTo>
                  <a:pt x="6720554" y="0"/>
                </a:lnTo>
                <a:lnTo>
                  <a:pt x="500534" y="0"/>
                </a:lnTo>
                <a:lnTo>
                  <a:pt x="0" y="4185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028B2C4-E9E0-473B-9003-C64988B0A1BC}"/>
              </a:ext>
            </a:extLst>
          </p:cNvPr>
          <p:cNvSpPr/>
          <p:nvPr/>
        </p:nvSpPr>
        <p:spPr>
          <a:xfrm rot="19200000">
            <a:off x="8854924" y="5472751"/>
            <a:ext cx="4027547" cy="785553"/>
          </a:xfrm>
          <a:custGeom>
            <a:avLst/>
            <a:gdLst>
              <a:gd name="connsiteX0" fmla="*/ 99664 w 4027547"/>
              <a:gd name="connsiteY0" fmla="*/ 0 h 785553"/>
              <a:gd name="connsiteX1" fmla="*/ 72419 w 4027547"/>
              <a:gd name="connsiteY1" fmla="*/ 60767 h 785553"/>
              <a:gd name="connsiteX2" fmla="*/ 0 w 4027547"/>
              <a:gd name="connsiteY2" fmla="*/ 0 h 785553"/>
              <a:gd name="connsiteX3" fmla="*/ 539381 w 4027547"/>
              <a:gd name="connsiteY3" fmla="*/ 0 h 785553"/>
              <a:gd name="connsiteX4" fmla="*/ 391937 w 4027547"/>
              <a:gd name="connsiteY4" fmla="*/ 328875 h 785553"/>
              <a:gd name="connsiteX5" fmla="*/ 228402 w 4027547"/>
              <a:gd name="connsiteY5" fmla="*/ 191652 h 785553"/>
              <a:gd name="connsiteX6" fmla="*/ 314325 w 4027547"/>
              <a:gd name="connsiteY6" fmla="*/ 0 h 785553"/>
              <a:gd name="connsiteX7" fmla="*/ 979103 w 4027547"/>
              <a:gd name="connsiteY7" fmla="*/ 0 h 785553"/>
              <a:gd name="connsiteX8" fmla="*/ 711455 w 4027547"/>
              <a:gd name="connsiteY8" fmla="*/ 596982 h 785553"/>
              <a:gd name="connsiteX9" fmla="*/ 547920 w 4027547"/>
              <a:gd name="connsiteY9" fmla="*/ 459759 h 785553"/>
              <a:gd name="connsiteX10" fmla="*/ 754042 w 4027547"/>
              <a:gd name="connsiteY10" fmla="*/ 0 h 785553"/>
              <a:gd name="connsiteX11" fmla="*/ 1418820 w 4027547"/>
              <a:gd name="connsiteY11" fmla="*/ 0 h 785553"/>
              <a:gd name="connsiteX12" fmla="*/ 1066629 w 4027547"/>
              <a:gd name="connsiteY12" fmla="*/ 785552 h 785553"/>
              <a:gd name="connsiteX13" fmla="*/ 936184 w 4027547"/>
              <a:gd name="connsiteY13" fmla="*/ 785552 h 785553"/>
              <a:gd name="connsiteX14" fmla="*/ 867438 w 4027547"/>
              <a:gd name="connsiteY14" fmla="*/ 727867 h 785553"/>
              <a:gd name="connsiteX15" fmla="*/ 1193763 w 4027547"/>
              <a:gd name="connsiteY15" fmla="*/ 0 h 785553"/>
              <a:gd name="connsiteX16" fmla="*/ 1858539 w 4027547"/>
              <a:gd name="connsiteY16" fmla="*/ 0 h 785553"/>
              <a:gd name="connsiteX17" fmla="*/ 1506353 w 4027547"/>
              <a:gd name="connsiteY17" fmla="*/ 785552 h 785553"/>
              <a:gd name="connsiteX18" fmla="*/ 1281292 w 4027547"/>
              <a:gd name="connsiteY18" fmla="*/ 785552 h 785553"/>
              <a:gd name="connsiteX19" fmla="*/ 1633481 w 4027547"/>
              <a:gd name="connsiteY19" fmla="*/ 2 h 785553"/>
              <a:gd name="connsiteX20" fmla="*/ 2298256 w 4027547"/>
              <a:gd name="connsiteY20" fmla="*/ 0 h 785553"/>
              <a:gd name="connsiteX21" fmla="*/ 1946064 w 4027547"/>
              <a:gd name="connsiteY21" fmla="*/ 785553 h 785553"/>
              <a:gd name="connsiteX22" fmla="*/ 1721006 w 4027547"/>
              <a:gd name="connsiteY22" fmla="*/ 785552 h 785553"/>
              <a:gd name="connsiteX23" fmla="*/ 2073196 w 4027547"/>
              <a:gd name="connsiteY23" fmla="*/ 0 h 785553"/>
              <a:gd name="connsiteX24" fmla="*/ 2708393 w 4027547"/>
              <a:gd name="connsiteY24" fmla="*/ 0 h 785553"/>
              <a:gd name="connsiteX25" fmla="*/ 2356201 w 4027547"/>
              <a:gd name="connsiteY25" fmla="*/ 785552 h 785553"/>
              <a:gd name="connsiteX26" fmla="*/ 2131146 w 4027547"/>
              <a:gd name="connsiteY26" fmla="*/ 785552 h 785553"/>
              <a:gd name="connsiteX27" fmla="*/ 2483333 w 4027547"/>
              <a:gd name="connsiteY27" fmla="*/ 0 h 785553"/>
              <a:gd name="connsiteX28" fmla="*/ 3148110 w 4027547"/>
              <a:gd name="connsiteY28" fmla="*/ 0 h 785553"/>
              <a:gd name="connsiteX29" fmla="*/ 2795922 w 4027547"/>
              <a:gd name="connsiteY29" fmla="*/ 785552 h 785553"/>
              <a:gd name="connsiteX30" fmla="*/ 2570865 w 4027547"/>
              <a:gd name="connsiteY30" fmla="*/ 785552 h 785553"/>
              <a:gd name="connsiteX31" fmla="*/ 2923056 w 4027547"/>
              <a:gd name="connsiteY31" fmla="*/ 0 h 785553"/>
              <a:gd name="connsiteX32" fmla="*/ 3587828 w 4027547"/>
              <a:gd name="connsiteY32" fmla="*/ 0 h 785553"/>
              <a:gd name="connsiteX33" fmla="*/ 3235641 w 4027547"/>
              <a:gd name="connsiteY33" fmla="*/ 785552 h 785553"/>
              <a:gd name="connsiteX34" fmla="*/ 3010583 w 4027547"/>
              <a:gd name="connsiteY34" fmla="*/ 785552 h 785553"/>
              <a:gd name="connsiteX35" fmla="*/ 3362771 w 4027547"/>
              <a:gd name="connsiteY35" fmla="*/ 0 h 785553"/>
              <a:gd name="connsiteX36" fmla="*/ 4027547 w 4027547"/>
              <a:gd name="connsiteY36" fmla="*/ 0 h 785553"/>
              <a:gd name="connsiteX37" fmla="*/ 3977918 w 4027547"/>
              <a:gd name="connsiteY37" fmla="*/ 110695 h 785553"/>
              <a:gd name="connsiteX38" fmla="*/ 3494652 w 4027547"/>
              <a:gd name="connsiteY38" fmla="*/ 686629 h 785553"/>
              <a:gd name="connsiteX39" fmla="*/ 3802492 w 4027547"/>
              <a:gd name="connsiteY39" fmla="*/ 0 h 78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027547" h="785553">
                <a:moveTo>
                  <a:pt x="99664" y="0"/>
                </a:moveTo>
                <a:lnTo>
                  <a:pt x="72419" y="60767"/>
                </a:lnTo>
                <a:lnTo>
                  <a:pt x="0" y="0"/>
                </a:lnTo>
                <a:close/>
                <a:moveTo>
                  <a:pt x="539381" y="0"/>
                </a:moveTo>
                <a:lnTo>
                  <a:pt x="391937" y="328875"/>
                </a:lnTo>
                <a:lnTo>
                  <a:pt x="228402" y="191652"/>
                </a:lnTo>
                <a:lnTo>
                  <a:pt x="314325" y="0"/>
                </a:lnTo>
                <a:close/>
                <a:moveTo>
                  <a:pt x="979103" y="0"/>
                </a:moveTo>
                <a:lnTo>
                  <a:pt x="711455" y="596982"/>
                </a:lnTo>
                <a:lnTo>
                  <a:pt x="547920" y="459759"/>
                </a:lnTo>
                <a:lnTo>
                  <a:pt x="754042" y="0"/>
                </a:lnTo>
                <a:close/>
                <a:moveTo>
                  <a:pt x="1418820" y="0"/>
                </a:moveTo>
                <a:lnTo>
                  <a:pt x="1066629" y="785552"/>
                </a:lnTo>
                <a:lnTo>
                  <a:pt x="936184" y="785552"/>
                </a:lnTo>
                <a:lnTo>
                  <a:pt x="867438" y="727867"/>
                </a:lnTo>
                <a:lnTo>
                  <a:pt x="1193763" y="0"/>
                </a:lnTo>
                <a:close/>
                <a:moveTo>
                  <a:pt x="1858539" y="0"/>
                </a:moveTo>
                <a:lnTo>
                  <a:pt x="1506353" y="785552"/>
                </a:lnTo>
                <a:lnTo>
                  <a:pt x="1281292" y="785552"/>
                </a:lnTo>
                <a:lnTo>
                  <a:pt x="1633481" y="2"/>
                </a:lnTo>
                <a:close/>
                <a:moveTo>
                  <a:pt x="2298256" y="0"/>
                </a:moveTo>
                <a:lnTo>
                  <a:pt x="1946064" y="785553"/>
                </a:lnTo>
                <a:lnTo>
                  <a:pt x="1721006" y="785552"/>
                </a:lnTo>
                <a:lnTo>
                  <a:pt x="2073196" y="0"/>
                </a:lnTo>
                <a:close/>
                <a:moveTo>
                  <a:pt x="2708393" y="0"/>
                </a:moveTo>
                <a:lnTo>
                  <a:pt x="2356201" y="785552"/>
                </a:lnTo>
                <a:lnTo>
                  <a:pt x="2131146" y="785552"/>
                </a:lnTo>
                <a:lnTo>
                  <a:pt x="2483333" y="0"/>
                </a:lnTo>
                <a:close/>
                <a:moveTo>
                  <a:pt x="3148110" y="0"/>
                </a:moveTo>
                <a:lnTo>
                  <a:pt x="2795922" y="785552"/>
                </a:lnTo>
                <a:lnTo>
                  <a:pt x="2570865" y="785552"/>
                </a:lnTo>
                <a:lnTo>
                  <a:pt x="2923056" y="0"/>
                </a:lnTo>
                <a:close/>
                <a:moveTo>
                  <a:pt x="3587828" y="0"/>
                </a:moveTo>
                <a:lnTo>
                  <a:pt x="3235641" y="785552"/>
                </a:lnTo>
                <a:lnTo>
                  <a:pt x="3010583" y="785552"/>
                </a:lnTo>
                <a:lnTo>
                  <a:pt x="3362771" y="0"/>
                </a:lnTo>
                <a:close/>
                <a:moveTo>
                  <a:pt x="4027547" y="0"/>
                </a:moveTo>
                <a:lnTo>
                  <a:pt x="3977918" y="110695"/>
                </a:lnTo>
                <a:lnTo>
                  <a:pt x="3494652" y="686629"/>
                </a:lnTo>
                <a:lnTo>
                  <a:pt x="380249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3D6100F-5652-448D-8A03-8A05FD7B6ECC}"/>
              </a:ext>
            </a:extLst>
          </p:cNvPr>
          <p:cNvSpPr/>
          <p:nvPr/>
        </p:nvSpPr>
        <p:spPr>
          <a:xfrm rot="19437919" flipV="1">
            <a:off x="10136715" y="-749760"/>
            <a:ext cx="1678566" cy="2664986"/>
          </a:xfrm>
          <a:custGeom>
            <a:avLst/>
            <a:gdLst>
              <a:gd name="connsiteX0" fmla="*/ 0 w 1678566"/>
              <a:gd name="connsiteY0" fmla="*/ 2664986 h 2664986"/>
              <a:gd name="connsiteX1" fmla="*/ 421411 w 1678566"/>
              <a:gd name="connsiteY1" fmla="*/ 2358422 h 2664986"/>
              <a:gd name="connsiteX2" fmla="*/ 435745 w 1678566"/>
              <a:gd name="connsiteY2" fmla="*/ 419135 h 2664986"/>
              <a:gd name="connsiteX3" fmla="*/ 1678566 w 1678566"/>
              <a:gd name="connsiteY3" fmla="*/ 419135 h 2664986"/>
              <a:gd name="connsiteX4" fmla="*/ 1373659 w 1678566"/>
              <a:gd name="connsiteY4" fmla="*/ 0 h 2664986"/>
              <a:gd name="connsiteX5" fmla="*/ 27601 w 1678566"/>
              <a:gd name="connsiteY5" fmla="*/ 0 h 2664986"/>
              <a:gd name="connsiteX6" fmla="*/ 27601 w 1678566"/>
              <a:gd name="connsiteY6" fmla="*/ 2530 h 2664986"/>
              <a:gd name="connsiteX7" fmla="*/ 19679 w 1678566"/>
              <a:gd name="connsiteY7" fmla="*/ 2471 h 26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566" h="2664986">
                <a:moveTo>
                  <a:pt x="0" y="2664986"/>
                </a:moveTo>
                <a:lnTo>
                  <a:pt x="421411" y="2358422"/>
                </a:lnTo>
                <a:lnTo>
                  <a:pt x="435745" y="419135"/>
                </a:lnTo>
                <a:lnTo>
                  <a:pt x="1678566" y="419135"/>
                </a:lnTo>
                <a:lnTo>
                  <a:pt x="1373659" y="0"/>
                </a:lnTo>
                <a:lnTo>
                  <a:pt x="27601" y="0"/>
                </a:lnTo>
                <a:lnTo>
                  <a:pt x="27601" y="2530"/>
                </a:lnTo>
                <a:lnTo>
                  <a:pt x="19679" y="24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71CC730-3526-4223-BA11-0FEE2E9F273C}"/>
              </a:ext>
            </a:extLst>
          </p:cNvPr>
          <p:cNvSpPr/>
          <p:nvPr/>
        </p:nvSpPr>
        <p:spPr>
          <a:xfrm rot="3062081">
            <a:off x="9323371" y="1430564"/>
            <a:ext cx="659838" cy="6980425"/>
          </a:xfrm>
          <a:custGeom>
            <a:avLst/>
            <a:gdLst>
              <a:gd name="connsiteX0" fmla="*/ 51594 w 659838"/>
              <a:gd name="connsiteY0" fmla="*/ 0 h 6980425"/>
              <a:gd name="connsiteX1" fmla="*/ 659838 w 659838"/>
              <a:gd name="connsiteY1" fmla="*/ 491936 h 6980425"/>
              <a:gd name="connsiteX2" fmla="*/ 617523 w 659838"/>
              <a:gd name="connsiteY2" fmla="*/ 6216903 h 6980425"/>
              <a:gd name="connsiteX3" fmla="*/ 0 w 659838"/>
              <a:gd name="connsiteY3" fmla="*/ 6980425 h 698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838" h="6980425">
                <a:moveTo>
                  <a:pt x="51594" y="0"/>
                </a:moveTo>
                <a:lnTo>
                  <a:pt x="659838" y="491936"/>
                </a:lnTo>
                <a:lnTo>
                  <a:pt x="617523" y="6216903"/>
                </a:lnTo>
                <a:lnTo>
                  <a:pt x="0" y="69804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54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00C80A40-AA79-4AAD-8388-2A590CE9D178}"/>
              </a:ext>
            </a:extLst>
          </p:cNvPr>
          <p:cNvSpPr>
            <a:spLocks noChangeAspect="1"/>
          </p:cNvSpPr>
          <p:nvPr userDrawn="1"/>
        </p:nvSpPr>
        <p:spPr>
          <a:xfrm>
            <a:off x="809625" y="1562100"/>
            <a:ext cx="2468880" cy="246888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E08AEE6-27AA-41E8-9453-E5C3EB37D2D5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1096316" y="1848792"/>
            <a:ext cx="1895497" cy="18954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4D7C278-0C99-47A6-8B0A-B7E96BD14343}"/>
              </a:ext>
            </a:extLst>
          </p:cNvPr>
          <p:cNvSpPr>
            <a:spLocks noChangeAspect="1"/>
          </p:cNvSpPr>
          <p:nvPr userDrawn="1"/>
        </p:nvSpPr>
        <p:spPr>
          <a:xfrm>
            <a:off x="3627120" y="3829050"/>
            <a:ext cx="2468880" cy="246888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05A8B89-D56A-439D-852E-77BC799F34B6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3913811" y="4115742"/>
            <a:ext cx="1895497" cy="18954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7DDAF52F-9C69-47C1-9215-F0B682DF81F2}"/>
              </a:ext>
            </a:extLst>
          </p:cNvPr>
          <p:cNvSpPr>
            <a:spLocks noChangeAspect="1"/>
          </p:cNvSpPr>
          <p:nvPr userDrawn="1"/>
        </p:nvSpPr>
        <p:spPr>
          <a:xfrm>
            <a:off x="6096001" y="1562100"/>
            <a:ext cx="2468880" cy="246888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AC8403C-AF53-4191-A348-FB8032BF2E02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6382692" y="1848792"/>
            <a:ext cx="1895497" cy="18954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5814FDF6-8A0D-4328-84A6-3F4CA5AB5BB0}"/>
              </a:ext>
            </a:extLst>
          </p:cNvPr>
          <p:cNvSpPr>
            <a:spLocks noChangeAspect="1"/>
          </p:cNvSpPr>
          <p:nvPr userDrawn="1"/>
        </p:nvSpPr>
        <p:spPr>
          <a:xfrm>
            <a:off x="8913496" y="3829050"/>
            <a:ext cx="2468880" cy="246888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50B6065-B79A-4B6E-A698-10B5114FD9E3}"/>
              </a:ext>
            </a:extLst>
          </p:cNvPr>
          <p:cNvSpPr>
            <a:spLocks noGrp="1" noChangeAspect="1"/>
          </p:cNvSpPr>
          <p:nvPr>
            <p:ph type="pic" idx="17" hasCustomPrompt="1"/>
          </p:nvPr>
        </p:nvSpPr>
        <p:spPr>
          <a:xfrm>
            <a:off x="9200187" y="4115742"/>
            <a:ext cx="1895497" cy="18954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06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009B150-532D-45FE-A6D6-8A190897518A}"/>
              </a:ext>
            </a:extLst>
          </p:cNvPr>
          <p:cNvSpPr>
            <a:spLocks noGrp="1"/>
          </p:cNvSpPr>
          <p:nvPr userDrawn="1">
            <p:ph type="pic" idx="1" hasCustomPrompt="1"/>
          </p:nvPr>
        </p:nvSpPr>
        <p:spPr>
          <a:xfrm>
            <a:off x="1" y="0"/>
            <a:ext cx="7924800" cy="6858000"/>
          </a:xfrm>
          <a:custGeom>
            <a:avLst/>
            <a:gdLst>
              <a:gd name="connsiteX0" fmla="*/ 0 w 7865615"/>
              <a:gd name="connsiteY0" fmla="*/ 0 h 6858000"/>
              <a:gd name="connsiteX1" fmla="*/ 2246577 w 7865615"/>
              <a:gd name="connsiteY1" fmla="*/ 0 h 6858000"/>
              <a:gd name="connsiteX2" fmla="*/ 3408550 w 7865615"/>
              <a:gd name="connsiteY2" fmla="*/ 0 h 6858000"/>
              <a:gd name="connsiteX3" fmla="*/ 4510701 w 7865615"/>
              <a:gd name="connsiteY3" fmla="*/ 0 h 6858000"/>
              <a:gd name="connsiteX4" fmla="*/ 7804883 w 7865615"/>
              <a:gd name="connsiteY4" fmla="*/ 3294183 h 6858000"/>
              <a:gd name="connsiteX5" fmla="*/ 7804883 w 7865615"/>
              <a:gd name="connsiteY5" fmla="*/ 3587426 h 6858000"/>
              <a:gd name="connsiteX6" fmla="*/ 4534309 w 7865615"/>
              <a:gd name="connsiteY6" fmla="*/ 6858000 h 6858000"/>
              <a:gd name="connsiteX7" fmla="*/ 3384942 w 7865615"/>
              <a:gd name="connsiteY7" fmla="*/ 6858000 h 6858000"/>
              <a:gd name="connsiteX8" fmla="*/ 653352 w 7865615"/>
              <a:gd name="connsiteY8" fmla="*/ 6858000 h 6858000"/>
              <a:gd name="connsiteX9" fmla="*/ 0 w 7865615"/>
              <a:gd name="connsiteY9" fmla="*/ 6858000 h 6858000"/>
              <a:gd name="connsiteX0" fmla="*/ 0 w 8067438"/>
              <a:gd name="connsiteY0" fmla="*/ 0 h 6858000"/>
              <a:gd name="connsiteX1" fmla="*/ 2246577 w 8067438"/>
              <a:gd name="connsiteY1" fmla="*/ 0 h 6858000"/>
              <a:gd name="connsiteX2" fmla="*/ 3408550 w 8067438"/>
              <a:gd name="connsiteY2" fmla="*/ 0 h 6858000"/>
              <a:gd name="connsiteX3" fmla="*/ 4510701 w 8067438"/>
              <a:gd name="connsiteY3" fmla="*/ 0 h 6858000"/>
              <a:gd name="connsiteX4" fmla="*/ 7804883 w 8067438"/>
              <a:gd name="connsiteY4" fmla="*/ 3294183 h 6858000"/>
              <a:gd name="connsiteX5" fmla="*/ 7858125 w 8067438"/>
              <a:gd name="connsiteY5" fmla="*/ 3438525 h 6858000"/>
              <a:gd name="connsiteX6" fmla="*/ 7804883 w 8067438"/>
              <a:gd name="connsiteY6" fmla="*/ 3587426 h 6858000"/>
              <a:gd name="connsiteX7" fmla="*/ 4534309 w 8067438"/>
              <a:gd name="connsiteY7" fmla="*/ 6858000 h 6858000"/>
              <a:gd name="connsiteX8" fmla="*/ 3384942 w 8067438"/>
              <a:gd name="connsiteY8" fmla="*/ 6858000 h 6858000"/>
              <a:gd name="connsiteX9" fmla="*/ 653352 w 8067438"/>
              <a:gd name="connsiteY9" fmla="*/ 6858000 h 6858000"/>
              <a:gd name="connsiteX10" fmla="*/ 0 w 8067438"/>
              <a:gd name="connsiteY10" fmla="*/ 6858000 h 6858000"/>
              <a:gd name="connsiteX11" fmla="*/ 0 w 8067438"/>
              <a:gd name="connsiteY11" fmla="*/ 0 h 6858000"/>
              <a:gd name="connsiteX0" fmla="*/ 0 w 8065695"/>
              <a:gd name="connsiteY0" fmla="*/ 0 h 6858000"/>
              <a:gd name="connsiteX1" fmla="*/ 2246577 w 8065695"/>
              <a:gd name="connsiteY1" fmla="*/ 0 h 6858000"/>
              <a:gd name="connsiteX2" fmla="*/ 3408550 w 8065695"/>
              <a:gd name="connsiteY2" fmla="*/ 0 h 6858000"/>
              <a:gd name="connsiteX3" fmla="*/ 4510701 w 8065695"/>
              <a:gd name="connsiteY3" fmla="*/ 0 h 6858000"/>
              <a:gd name="connsiteX4" fmla="*/ 7858125 w 8065695"/>
              <a:gd name="connsiteY4" fmla="*/ 3438525 h 6858000"/>
              <a:gd name="connsiteX5" fmla="*/ 7804883 w 8065695"/>
              <a:gd name="connsiteY5" fmla="*/ 3587426 h 6858000"/>
              <a:gd name="connsiteX6" fmla="*/ 4534309 w 8065695"/>
              <a:gd name="connsiteY6" fmla="*/ 6858000 h 6858000"/>
              <a:gd name="connsiteX7" fmla="*/ 3384942 w 8065695"/>
              <a:gd name="connsiteY7" fmla="*/ 6858000 h 6858000"/>
              <a:gd name="connsiteX8" fmla="*/ 653352 w 8065695"/>
              <a:gd name="connsiteY8" fmla="*/ 6858000 h 6858000"/>
              <a:gd name="connsiteX9" fmla="*/ 0 w 8065695"/>
              <a:gd name="connsiteY9" fmla="*/ 6858000 h 6858000"/>
              <a:gd name="connsiteX10" fmla="*/ 0 w 8065695"/>
              <a:gd name="connsiteY10" fmla="*/ 0 h 6858000"/>
              <a:gd name="connsiteX0" fmla="*/ 0 w 7858129"/>
              <a:gd name="connsiteY0" fmla="*/ 0 h 6858000"/>
              <a:gd name="connsiteX1" fmla="*/ 2246577 w 7858129"/>
              <a:gd name="connsiteY1" fmla="*/ 0 h 6858000"/>
              <a:gd name="connsiteX2" fmla="*/ 3408550 w 7858129"/>
              <a:gd name="connsiteY2" fmla="*/ 0 h 6858000"/>
              <a:gd name="connsiteX3" fmla="*/ 4510701 w 7858129"/>
              <a:gd name="connsiteY3" fmla="*/ 0 h 6858000"/>
              <a:gd name="connsiteX4" fmla="*/ 7858125 w 7858129"/>
              <a:gd name="connsiteY4" fmla="*/ 3438525 h 6858000"/>
              <a:gd name="connsiteX5" fmla="*/ 4534309 w 7858129"/>
              <a:gd name="connsiteY5" fmla="*/ 6858000 h 6858000"/>
              <a:gd name="connsiteX6" fmla="*/ 3384942 w 7858129"/>
              <a:gd name="connsiteY6" fmla="*/ 6858000 h 6858000"/>
              <a:gd name="connsiteX7" fmla="*/ 653352 w 7858129"/>
              <a:gd name="connsiteY7" fmla="*/ 6858000 h 6858000"/>
              <a:gd name="connsiteX8" fmla="*/ 0 w 7858129"/>
              <a:gd name="connsiteY8" fmla="*/ 6858000 h 6858000"/>
              <a:gd name="connsiteX9" fmla="*/ 0 w 7858129"/>
              <a:gd name="connsiteY9" fmla="*/ 0 h 6858000"/>
              <a:gd name="connsiteX0" fmla="*/ 0 w 7858125"/>
              <a:gd name="connsiteY0" fmla="*/ 0 h 6858000"/>
              <a:gd name="connsiteX1" fmla="*/ 2246577 w 7858125"/>
              <a:gd name="connsiteY1" fmla="*/ 0 h 6858000"/>
              <a:gd name="connsiteX2" fmla="*/ 3408550 w 7858125"/>
              <a:gd name="connsiteY2" fmla="*/ 0 h 6858000"/>
              <a:gd name="connsiteX3" fmla="*/ 4510701 w 7858125"/>
              <a:gd name="connsiteY3" fmla="*/ 0 h 6858000"/>
              <a:gd name="connsiteX4" fmla="*/ 7858125 w 7858125"/>
              <a:gd name="connsiteY4" fmla="*/ 3438525 h 6858000"/>
              <a:gd name="connsiteX5" fmla="*/ 4534309 w 7858125"/>
              <a:gd name="connsiteY5" fmla="*/ 6858000 h 6858000"/>
              <a:gd name="connsiteX6" fmla="*/ 3384942 w 7858125"/>
              <a:gd name="connsiteY6" fmla="*/ 6858000 h 6858000"/>
              <a:gd name="connsiteX7" fmla="*/ 653352 w 7858125"/>
              <a:gd name="connsiteY7" fmla="*/ 6858000 h 6858000"/>
              <a:gd name="connsiteX8" fmla="*/ 0 w 7858125"/>
              <a:gd name="connsiteY8" fmla="*/ 6858000 h 6858000"/>
              <a:gd name="connsiteX9" fmla="*/ 0 w 7858125"/>
              <a:gd name="connsiteY9" fmla="*/ 0 h 6858000"/>
              <a:gd name="connsiteX0" fmla="*/ 0 w 7858125"/>
              <a:gd name="connsiteY0" fmla="*/ 0 h 6858000"/>
              <a:gd name="connsiteX1" fmla="*/ 2246577 w 7858125"/>
              <a:gd name="connsiteY1" fmla="*/ 0 h 6858000"/>
              <a:gd name="connsiteX2" fmla="*/ 3408550 w 7858125"/>
              <a:gd name="connsiteY2" fmla="*/ 0 h 6858000"/>
              <a:gd name="connsiteX3" fmla="*/ 4510701 w 7858125"/>
              <a:gd name="connsiteY3" fmla="*/ 0 h 6858000"/>
              <a:gd name="connsiteX4" fmla="*/ 7858125 w 7858125"/>
              <a:gd name="connsiteY4" fmla="*/ 3438525 h 6858000"/>
              <a:gd name="connsiteX5" fmla="*/ 4534309 w 7858125"/>
              <a:gd name="connsiteY5" fmla="*/ 6858000 h 6858000"/>
              <a:gd name="connsiteX6" fmla="*/ 3384942 w 7858125"/>
              <a:gd name="connsiteY6" fmla="*/ 6858000 h 6858000"/>
              <a:gd name="connsiteX7" fmla="*/ 653352 w 7858125"/>
              <a:gd name="connsiteY7" fmla="*/ 6858000 h 6858000"/>
              <a:gd name="connsiteX8" fmla="*/ 0 w 7858125"/>
              <a:gd name="connsiteY8" fmla="*/ 6858000 h 6858000"/>
              <a:gd name="connsiteX9" fmla="*/ 0 w 7858125"/>
              <a:gd name="connsiteY9" fmla="*/ 0 h 6858000"/>
              <a:gd name="connsiteX0" fmla="*/ 0 w 7858125"/>
              <a:gd name="connsiteY0" fmla="*/ 0 h 6858000"/>
              <a:gd name="connsiteX1" fmla="*/ 2246577 w 7858125"/>
              <a:gd name="connsiteY1" fmla="*/ 0 h 6858000"/>
              <a:gd name="connsiteX2" fmla="*/ 3408550 w 7858125"/>
              <a:gd name="connsiteY2" fmla="*/ 0 h 6858000"/>
              <a:gd name="connsiteX3" fmla="*/ 4510701 w 7858125"/>
              <a:gd name="connsiteY3" fmla="*/ 0 h 6858000"/>
              <a:gd name="connsiteX4" fmla="*/ 7858125 w 7858125"/>
              <a:gd name="connsiteY4" fmla="*/ 3438525 h 6858000"/>
              <a:gd name="connsiteX5" fmla="*/ 4534309 w 7858125"/>
              <a:gd name="connsiteY5" fmla="*/ 6858000 h 6858000"/>
              <a:gd name="connsiteX6" fmla="*/ 3384942 w 7858125"/>
              <a:gd name="connsiteY6" fmla="*/ 6858000 h 6858000"/>
              <a:gd name="connsiteX7" fmla="*/ 653352 w 7858125"/>
              <a:gd name="connsiteY7" fmla="*/ 6858000 h 6858000"/>
              <a:gd name="connsiteX8" fmla="*/ 0 w 7858125"/>
              <a:gd name="connsiteY8" fmla="*/ 6858000 h 6858000"/>
              <a:gd name="connsiteX9" fmla="*/ 0 w 7858125"/>
              <a:gd name="connsiteY9" fmla="*/ 0 h 6858000"/>
              <a:gd name="connsiteX0" fmla="*/ 0 w 7858125"/>
              <a:gd name="connsiteY0" fmla="*/ 0 h 6858000"/>
              <a:gd name="connsiteX1" fmla="*/ 2246577 w 7858125"/>
              <a:gd name="connsiteY1" fmla="*/ 0 h 6858000"/>
              <a:gd name="connsiteX2" fmla="*/ 4510701 w 7858125"/>
              <a:gd name="connsiteY2" fmla="*/ 0 h 6858000"/>
              <a:gd name="connsiteX3" fmla="*/ 7858125 w 7858125"/>
              <a:gd name="connsiteY3" fmla="*/ 3438525 h 6858000"/>
              <a:gd name="connsiteX4" fmla="*/ 4534309 w 7858125"/>
              <a:gd name="connsiteY4" fmla="*/ 6858000 h 6858000"/>
              <a:gd name="connsiteX5" fmla="*/ 3384942 w 7858125"/>
              <a:gd name="connsiteY5" fmla="*/ 6858000 h 6858000"/>
              <a:gd name="connsiteX6" fmla="*/ 653352 w 7858125"/>
              <a:gd name="connsiteY6" fmla="*/ 6858000 h 6858000"/>
              <a:gd name="connsiteX7" fmla="*/ 0 w 7858125"/>
              <a:gd name="connsiteY7" fmla="*/ 6858000 h 6858000"/>
              <a:gd name="connsiteX8" fmla="*/ 0 w 7858125"/>
              <a:gd name="connsiteY8" fmla="*/ 0 h 6858000"/>
              <a:gd name="connsiteX0" fmla="*/ 0 w 7858125"/>
              <a:gd name="connsiteY0" fmla="*/ 0 h 6858000"/>
              <a:gd name="connsiteX1" fmla="*/ 4510701 w 7858125"/>
              <a:gd name="connsiteY1" fmla="*/ 0 h 6858000"/>
              <a:gd name="connsiteX2" fmla="*/ 7858125 w 7858125"/>
              <a:gd name="connsiteY2" fmla="*/ 3438525 h 6858000"/>
              <a:gd name="connsiteX3" fmla="*/ 4534309 w 7858125"/>
              <a:gd name="connsiteY3" fmla="*/ 6858000 h 6858000"/>
              <a:gd name="connsiteX4" fmla="*/ 3384942 w 7858125"/>
              <a:gd name="connsiteY4" fmla="*/ 6858000 h 6858000"/>
              <a:gd name="connsiteX5" fmla="*/ 653352 w 7858125"/>
              <a:gd name="connsiteY5" fmla="*/ 6858000 h 6858000"/>
              <a:gd name="connsiteX6" fmla="*/ 0 w 7858125"/>
              <a:gd name="connsiteY6" fmla="*/ 6858000 h 6858000"/>
              <a:gd name="connsiteX7" fmla="*/ 0 w 7858125"/>
              <a:gd name="connsiteY7" fmla="*/ 0 h 6858000"/>
              <a:gd name="connsiteX0" fmla="*/ 0 w 7858125"/>
              <a:gd name="connsiteY0" fmla="*/ 0 h 6858000"/>
              <a:gd name="connsiteX1" fmla="*/ 4510701 w 7858125"/>
              <a:gd name="connsiteY1" fmla="*/ 0 h 6858000"/>
              <a:gd name="connsiteX2" fmla="*/ 7858125 w 7858125"/>
              <a:gd name="connsiteY2" fmla="*/ 3438525 h 6858000"/>
              <a:gd name="connsiteX3" fmla="*/ 4534309 w 7858125"/>
              <a:gd name="connsiteY3" fmla="*/ 6858000 h 6858000"/>
              <a:gd name="connsiteX4" fmla="*/ 653352 w 7858125"/>
              <a:gd name="connsiteY4" fmla="*/ 6858000 h 6858000"/>
              <a:gd name="connsiteX5" fmla="*/ 0 w 7858125"/>
              <a:gd name="connsiteY5" fmla="*/ 6858000 h 6858000"/>
              <a:gd name="connsiteX6" fmla="*/ 0 w 7858125"/>
              <a:gd name="connsiteY6" fmla="*/ 0 h 6858000"/>
              <a:gd name="connsiteX0" fmla="*/ 0 w 7858125"/>
              <a:gd name="connsiteY0" fmla="*/ 0 h 6858000"/>
              <a:gd name="connsiteX1" fmla="*/ 4510701 w 7858125"/>
              <a:gd name="connsiteY1" fmla="*/ 0 h 6858000"/>
              <a:gd name="connsiteX2" fmla="*/ 7858125 w 7858125"/>
              <a:gd name="connsiteY2" fmla="*/ 3438525 h 6858000"/>
              <a:gd name="connsiteX3" fmla="*/ 4534309 w 7858125"/>
              <a:gd name="connsiteY3" fmla="*/ 6858000 h 6858000"/>
              <a:gd name="connsiteX4" fmla="*/ 0 w 7858125"/>
              <a:gd name="connsiteY4" fmla="*/ 6858000 h 6858000"/>
              <a:gd name="connsiteX5" fmla="*/ 0 w 7858125"/>
              <a:gd name="connsiteY5" fmla="*/ 0 h 6858000"/>
              <a:gd name="connsiteX0" fmla="*/ 0 w 7924800"/>
              <a:gd name="connsiteY0" fmla="*/ 0 h 6858000"/>
              <a:gd name="connsiteX1" fmla="*/ 4510701 w 7924800"/>
              <a:gd name="connsiteY1" fmla="*/ 0 h 6858000"/>
              <a:gd name="connsiteX2" fmla="*/ 7924800 w 7924800"/>
              <a:gd name="connsiteY2" fmla="*/ 3457575 h 6858000"/>
              <a:gd name="connsiteX3" fmla="*/ 4534309 w 7924800"/>
              <a:gd name="connsiteY3" fmla="*/ 6858000 h 6858000"/>
              <a:gd name="connsiteX4" fmla="*/ 0 w 7924800"/>
              <a:gd name="connsiteY4" fmla="*/ 6858000 h 6858000"/>
              <a:gd name="connsiteX5" fmla="*/ 0 w 79248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6858000">
                <a:moveTo>
                  <a:pt x="0" y="0"/>
                </a:moveTo>
                <a:lnTo>
                  <a:pt x="4510701" y="0"/>
                </a:lnTo>
                <a:lnTo>
                  <a:pt x="7924800" y="3457575"/>
                </a:lnTo>
                <a:cubicBezTo>
                  <a:pt x="6490460" y="4991100"/>
                  <a:pt x="5346514" y="6040438"/>
                  <a:pt x="4534309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B3E2BDC-790D-4A9E-9558-CA4C10A1FB05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587381" y="3577044"/>
            <a:ext cx="3100540" cy="31005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6F2E21-3216-4F90-A6E2-E51A550D522D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587381" y="204021"/>
            <a:ext cx="3100540" cy="31005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228B4EE-0DCA-498B-BE6D-C126351A4694}"/>
              </a:ext>
            </a:extLst>
          </p:cNvPr>
          <p:cNvSpPr>
            <a:spLocks noGrp="1"/>
          </p:cNvSpPr>
          <p:nvPr userDrawn="1">
            <p:ph type="pic" idx="13" hasCustomPrompt="1"/>
          </p:nvPr>
        </p:nvSpPr>
        <p:spPr>
          <a:xfrm>
            <a:off x="8315973" y="1890532"/>
            <a:ext cx="3100541" cy="31005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448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3380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57F89BA-4424-4190-B93E-48930D457F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804231" y="1031577"/>
            <a:ext cx="6521207" cy="5391435"/>
          </a:xfrm>
          <a:custGeom>
            <a:avLst/>
            <a:gdLst>
              <a:gd name="connsiteX0" fmla="*/ 1923143 w 5498207"/>
              <a:gd name="connsiteY0" fmla="*/ 0 h 4545665"/>
              <a:gd name="connsiteX1" fmla="*/ 3371680 w 5498207"/>
              <a:gd name="connsiteY1" fmla="*/ 1448537 h 4545665"/>
              <a:gd name="connsiteX2" fmla="*/ 3393443 w 5498207"/>
              <a:gd name="connsiteY2" fmla="*/ 1454481 h 4545665"/>
              <a:gd name="connsiteX3" fmla="*/ 3442007 w 5498207"/>
              <a:gd name="connsiteY3" fmla="*/ 1444874 h 4545665"/>
              <a:gd name="connsiteX4" fmla="*/ 3468347 w 5498207"/>
              <a:gd name="connsiteY4" fmla="*/ 1420720 h 4545665"/>
              <a:gd name="connsiteX5" fmla="*/ 3474932 w 5498207"/>
              <a:gd name="connsiteY5" fmla="*/ 1376805 h 4545665"/>
              <a:gd name="connsiteX6" fmla="*/ 3474932 w 5498207"/>
              <a:gd name="connsiteY6" fmla="*/ 1348259 h 4545665"/>
              <a:gd name="connsiteX7" fmla="*/ 3516637 w 5498207"/>
              <a:gd name="connsiteY7" fmla="*/ 1332889 h 4545665"/>
              <a:gd name="connsiteX8" fmla="*/ 3549562 w 5498207"/>
              <a:gd name="connsiteY8" fmla="*/ 1365826 h 4545665"/>
              <a:gd name="connsiteX9" fmla="*/ 3569317 w 5498207"/>
              <a:gd name="connsiteY9" fmla="*/ 1383392 h 4545665"/>
              <a:gd name="connsiteX10" fmla="*/ 3591267 w 5498207"/>
              <a:gd name="connsiteY10" fmla="*/ 1368021 h 4545665"/>
              <a:gd name="connsiteX11" fmla="*/ 3608827 w 5498207"/>
              <a:gd name="connsiteY11" fmla="*/ 1310931 h 4545665"/>
              <a:gd name="connsiteX12" fmla="*/ 3621997 w 5498207"/>
              <a:gd name="connsiteY12" fmla="*/ 1293365 h 4545665"/>
              <a:gd name="connsiteX13" fmla="*/ 3643947 w 5498207"/>
              <a:gd name="connsiteY13" fmla="*/ 1295560 h 4545665"/>
              <a:gd name="connsiteX14" fmla="*/ 3668092 w 5498207"/>
              <a:gd name="connsiteY14" fmla="*/ 1317518 h 4545665"/>
              <a:gd name="connsiteX15" fmla="*/ 3703212 w 5498207"/>
              <a:gd name="connsiteY15" fmla="*/ 1348259 h 4545665"/>
              <a:gd name="connsiteX16" fmla="*/ 3758087 w 5498207"/>
              <a:gd name="connsiteY16" fmla="*/ 1315323 h 4545665"/>
              <a:gd name="connsiteX17" fmla="*/ 3793207 w 5498207"/>
              <a:gd name="connsiteY17" fmla="*/ 1256036 h 4545665"/>
              <a:gd name="connsiteX18" fmla="*/ 3819547 w 5498207"/>
              <a:gd name="connsiteY18" fmla="*/ 1247253 h 4545665"/>
              <a:gd name="connsiteX19" fmla="*/ 3843692 w 5498207"/>
              <a:gd name="connsiteY19" fmla="*/ 1321910 h 4545665"/>
              <a:gd name="connsiteX20" fmla="*/ 3839302 w 5498207"/>
              <a:gd name="connsiteY20" fmla="*/ 1328497 h 4545665"/>
              <a:gd name="connsiteX21" fmla="*/ 3883202 w 5498207"/>
              <a:gd name="connsiteY21" fmla="*/ 1341672 h 4545665"/>
              <a:gd name="connsiteX22" fmla="*/ 3920517 w 5498207"/>
              <a:gd name="connsiteY22" fmla="*/ 1324106 h 4545665"/>
              <a:gd name="connsiteX23" fmla="*/ 3927102 w 5498207"/>
              <a:gd name="connsiteY23" fmla="*/ 1317518 h 4545665"/>
              <a:gd name="connsiteX24" fmla="*/ 3999536 w 5498207"/>
              <a:gd name="connsiteY24" fmla="*/ 1313127 h 4545665"/>
              <a:gd name="connsiteX25" fmla="*/ 4041242 w 5498207"/>
              <a:gd name="connsiteY25" fmla="*/ 1308735 h 4545665"/>
              <a:gd name="connsiteX26" fmla="*/ 4065386 w 5498207"/>
              <a:gd name="connsiteY26" fmla="*/ 1251645 h 4545665"/>
              <a:gd name="connsiteX27" fmla="*/ 4102702 w 5498207"/>
              <a:gd name="connsiteY27" fmla="*/ 1135268 h 4545665"/>
              <a:gd name="connsiteX28" fmla="*/ 4135626 w 5498207"/>
              <a:gd name="connsiteY28" fmla="*/ 1084765 h 4545665"/>
              <a:gd name="connsiteX29" fmla="*/ 4192696 w 5498207"/>
              <a:gd name="connsiteY29" fmla="*/ 1071590 h 4545665"/>
              <a:gd name="connsiteX30" fmla="*/ 4170746 w 5498207"/>
              <a:gd name="connsiteY30" fmla="*/ 1146247 h 4545665"/>
              <a:gd name="connsiteX31" fmla="*/ 4148796 w 5498207"/>
              <a:gd name="connsiteY31" fmla="*/ 1234078 h 4545665"/>
              <a:gd name="connsiteX32" fmla="*/ 4124652 w 5498207"/>
              <a:gd name="connsiteY32" fmla="*/ 1319714 h 4545665"/>
              <a:gd name="connsiteX33" fmla="*/ 4179526 w 5498207"/>
              <a:gd name="connsiteY33" fmla="*/ 1383392 h 4545665"/>
              <a:gd name="connsiteX34" fmla="*/ 4192696 w 5498207"/>
              <a:gd name="connsiteY34" fmla="*/ 1374609 h 4545665"/>
              <a:gd name="connsiteX35" fmla="*/ 4199282 w 5498207"/>
              <a:gd name="connsiteY35" fmla="*/ 1359238 h 4545665"/>
              <a:gd name="connsiteX36" fmla="*/ 4243181 w 5498207"/>
              <a:gd name="connsiteY36" fmla="*/ 1341672 h 4545665"/>
              <a:gd name="connsiteX37" fmla="*/ 4267326 w 5498207"/>
              <a:gd name="connsiteY37" fmla="*/ 1376805 h 4545665"/>
              <a:gd name="connsiteX38" fmla="*/ 4267326 w 5498207"/>
              <a:gd name="connsiteY38" fmla="*/ 1394371 h 4545665"/>
              <a:gd name="connsiteX39" fmla="*/ 4333176 w 5498207"/>
              <a:gd name="connsiteY39" fmla="*/ 1480007 h 4545665"/>
              <a:gd name="connsiteX40" fmla="*/ 4363906 w 5498207"/>
              <a:gd name="connsiteY40" fmla="*/ 1477811 h 4545665"/>
              <a:gd name="connsiteX41" fmla="*/ 4456096 w 5498207"/>
              <a:gd name="connsiteY41" fmla="*/ 1455853 h 4545665"/>
              <a:gd name="connsiteX42" fmla="*/ 4475851 w 5498207"/>
              <a:gd name="connsiteY42" fmla="*/ 1464636 h 4545665"/>
              <a:gd name="connsiteX43" fmla="*/ 4499996 w 5498207"/>
              <a:gd name="connsiteY43" fmla="*/ 1495377 h 4545665"/>
              <a:gd name="connsiteX44" fmla="*/ 4526336 w 5498207"/>
              <a:gd name="connsiteY44" fmla="*/ 1499769 h 4545665"/>
              <a:gd name="connsiteX45" fmla="*/ 4535116 w 5498207"/>
              <a:gd name="connsiteY45" fmla="*/ 1490985 h 4545665"/>
              <a:gd name="connsiteX46" fmla="*/ 4554871 w 5498207"/>
              <a:gd name="connsiteY46" fmla="*/ 1490985 h 4545665"/>
              <a:gd name="connsiteX47" fmla="*/ 4550481 w 5498207"/>
              <a:gd name="connsiteY47" fmla="*/ 1510748 h 4545665"/>
              <a:gd name="connsiteX48" fmla="*/ 4504386 w 5498207"/>
              <a:gd name="connsiteY48" fmla="*/ 1565642 h 4545665"/>
              <a:gd name="connsiteX49" fmla="*/ 4510971 w 5498207"/>
              <a:gd name="connsiteY49" fmla="*/ 1585404 h 4545665"/>
              <a:gd name="connsiteX50" fmla="*/ 4543896 w 5498207"/>
              <a:gd name="connsiteY50" fmla="*/ 1581013 h 4545665"/>
              <a:gd name="connsiteX51" fmla="*/ 4579016 w 5498207"/>
              <a:gd name="connsiteY51" fmla="*/ 1585404 h 4545665"/>
              <a:gd name="connsiteX52" fmla="*/ 4592186 w 5498207"/>
              <a:gd name="connsiteY52" fmla="*/ 1635907 h 4545665"/>
              <a:gd name="connsiteX53" fmla="*/ 4576821 w 5498207"/>
              <a:gd name="connsiteY53" fmla="*/ 1642495 h 4545665"/>
              <a:gd name="connsiteX54" fmla="*/ 4583406 w 5498207"/>
              <a:gd name="connsiteY54" fmla="*/ 1677627 h 4545665"/>
              <a:gd name="connsiteX55" fmla="*/ 4658036 w 5498207"/>
              <a:gd name="connsiteY55" fmla="*/ 1769850 h 4545665"/>
              <a:gd name="connsiteX56" fmla="*/ 4723886 w 5498207"/>
              <a:gd name="connsiteY56" fmla="*/ 1785221 h 4545665"/>
              <a:gd name="connsiteX57" fmla="*/ 4772176 w 5498207"/>
              <a:gd name="connsiteY57" fmla="*/ 1804983 h 4545665"/>
              <a:gd name="connsiteX58" fmla="*/ 4763396 w 5498207"/>
              <a:gd name="connsiteY58" fmla="*/ 1835724 h 4545665"/>
              <a:gd name="connsiteX59" fmla="*/ 4723886 w 5498207"/>
              <a:gd name="connsiteY59" fmla="*/ 1914772 h 4545665"/>
              <a:gd name="connsiteX60" fmla="*/ 4765591 w 5498207"/>
              <a:gd name="connsiteY60" fmla="*/ 2026757 h 4545665"/>
              <a:gd name="connsiteX61" fmla="*/ 4785346 w 5498207"/>
              <a:gd name="connsiteY61" fmla="*/ 2031149 h 4545665"/>
              <a:gd name="connsiteX62" fmla="*/ 4840221 w 5498207"/>
              <a:gd name="connsiteY62" fmla="*/ 2026757 h 4545665"/>
              <a:gd name="connsiteX63" fmla="*/ 4873146 w 5498207"/>
              <a:gd name="connsiteY63" fmla="*/ 2088239 h 4545665"/>
              <a:gd name="connsiteX64" fmla="*/ 4835831 w 5498207"/>
              <a:gd name="connsiteY64" fmla="*/ 2156309 h 4545665"/>
              <a:gd name="connsiteX65" fmla="*/ 4816076 w 5498207"/>
              <a:gd name="connsiteY65" fmla="*/ 2158505 h 4545665"/>
              <a:gd name="connsiteX66" fmla="*/ 4798516 w 5498207"/>
              <a:gd name="connsiteY66" fmla="*/ 2167288 h 4545665"/>
              <a:gd name="connsiteX67" fmla="*/ 4780956 w 5498207"/>
              <a:gd name="connsiteY67" fmla="*/ 2193637 h 4545665"/>
              <a:gd name="connsiteX68" fmla="*/ 4787541 w 5498207"/>
              <a:gd name="connsiteY68" fmla="*/ 2224378 h 4545665"/>
              <a:gd name="connsiteX69" fmla="*/ 4833636 w 5498207"/>
              <a:gd name="connsiteY69" fmla="*/ 2323189 h 4545665"/>
              <a:gd name="connsiteX70" fmla="*/ 4855586 w 5498207"/>
              <a:gd name="connsiteY70" fmla="*/ 2331972 h 4545665"/>
              <a:gd name="connsiteX71" fmla="*/ 4873146 w 5498207"/>
              <a:gd name="connsiteY71" fmla="*/ 2345146 h 4545665"/>
              <a:gd name="connsiteX72" fmla="*/ 4807296 w 5498207"/>
              <a:gd name="connsiteY72" fmla="*/ 2384671 h 4545665"/>
              <a:gd name="connsiteX73" fmla="*/ 4776566 w 5498207"/>
              <a:gd name="connsiteY73" fmla="*/ 2424195 h 4545665"/>
              <a:gd name="connsiteX74" fmla="*/ 4776566 w 5498207"/>
              <a:gd name="connsiteY74" fmla="*/ 2428586 h 4545665"/>
              <a:gd name="connsiteX75" fmla="*/ 4816076 w 5498207"/>
              <a:gd name="connsiteY75" fmla="*/ 2472502 h 4545665"/>
              <a:gd name="connsiteX76" fmla="*/ 4864366 w 5498207"/>
              <a:gd name="connsiteY76" fmla="*/ 2516418 h 4545665"/>
              <a:gd name="connsiteX77" fmla="*/ 4864366 w 5498207"/>
              <a:gd name="connsiteY77" fmla="*/ 2538376 h 4545665"/>
              <a:gd name="connsiteX78" fmla="*/ 4846806 w 5498207"/>
              <a:gd name="connsiteY78" fmla="*/ 2542767 h 4545665"/>
              <a:gd name="connsiteX79" fmla="*/ 4778761 w 5498207"/>
              <a:gd name="connsiteY79" fmla="*/ 2560334 h 4545665"/>
              <a:gd name="connsiteX80" fmla="*/ 4767786 w 5498207"/>
              <a:gd name="connsiteY80" fmla="*/ 2571312 h 4545665"/>
              <a:gd name="connsiteX81" fmla="*/ 4726081 w 5498207"/>
              <a:gd name="connsiteY81" fmla="*/ 2637186 h 4545665"/>
              <a:gd name="connsiteX82" fmla="*/ 4706326 w 5498207"/>
              <a:gd name="connsiteY82" fmla="*/ 2663535 h 4545665"/>
              <a:gd name="connsiteX83" fmla="*/ 4699741 w 5498207"/>
              <a:gd name="connsiteY83" fmla="*/ 2700864 h 4545665"/>
              <a:gd name="connsiteX84" fmla="*/ 4748031 w 5498207"/>
              <a:gd name="connsiteY84" fmla="*/ 2744780 h 4545665"/>
              <a:gd name="connsiteX85" fmla="*/ 4813881 w 5498207"/>
              <a:gd name="connsiteY85" fmla="*/ 2766737 h 4545665"/>
              <a:gd name="connsiteX86" fmla="*/ 4875341 w 5498207"/>
              <a:gd name="connsiteY86" fmla="*/ 2757954 h 4545665"/>
              <a:gd name="connsiteX87" fmla="*/ 4903876 w 5498207"/>
              <a:gd name="connsiteY87" fmla="*/ 2740388 h 4545665"/>
              <a:gd name="connsiteX88" fmla="*/ 4952166 w 5498207"/>
              <a:gd name="connsiteY88" fmla="*/ 2689885 h 4545665"/>
              <a:gd name="connsiteX89" fmla="*/ 5033380 w 5498207"/>
              <a:gd name="connsiteY89" fmla="*/ 2604249 h 4545665"/>
              <a:gd name="connsiteX90" fmla="*/ 5138740 w 5498207"/>
              <a:gd name="connsiteY90" fmla="*/ 2562529 h 4545665"/>
              <a:gd name="connsiteX91" fmla="*/ 5224346 w 5498207"/>
              <a:gd name="connsiteY91" fmla="*/ 2514222 h 4545665"/>
              <a:gd name="connsiteX92" fmla="*/ 5230930 w 5498207"/>
              <a:gd name="connsiteY92" fmla="*/ 2507635 h 4545665"/>
              <a:gd name="connsiteX93" fmla="*/ 5318730 w 5498207"/>
              <a:gd name="connsiteY93" fmla="*/ 2470306 h 4545665"/>
              <a:gd name="connsiteX94" fmla="*/ 5428480 w 5498207"/>
              <a:gd name="connsiteY94" fmla="*/ 2448348 h 4545665"/>
              <a:gd name="connsiteX95" fmla="*/ 5489940 w 5498207"/>
              <a:gd name="connsiteY95" fmla="*/ 2479089 h 4545665"/>
              <a:gd name="connsiteX96" fmla="*/ 5496525 w 5498207"/>
              <a:gd name="connsiteY96" fmla="*/ 2490068 h 4545665"/>
              <a:gd name="connsiteX97" fmla="*/ 5485550 w 5498207"/>
              <a:gd name="connsiteY97" fmla="*/ 2566921 h 4545665"/>
              <a:gd name="connsiteX98" fmla="*/ 5435065 w 5498207"/>
              <a:gd name="connsiteY98" fmla="*/ 2613032 h 4545665"/>
              <a:gd name="connsiteX99" fmla="*/ 5388970 w 5498207"/>
              <a:gd name="connsiteY99" fmla="*/ 2617424 h 4545665"/>
              <a:gd name="connsiteX100" fmla="*/ 5329705 w 5498207"/>
              <a:gd name="connsiteY100" fmla="*/ 2615228 h 4545665"/>
              <a:gd name="connsiteX101" fmla="*/ 5316535 w 5498207"/>
              <a:gd name="connsiteY101" fmla="*/ 2624011 h 4545665"/>
              <a:gd name="connsiteX102" fmla="*/ 5263856 w 5498207"/>
              <a:gd name="connsiteY102" fmla="*/ 2650361 h 4545665"/>
              <a:gd name="connsiteX103" fmla="*/ 5215566 w 5498207"/>
              <a:gd name="connsiteY103" fmla="*/ 2670123 h 4545665"/>
              <a:gd name="connsiteX104" fmla="*/ 5105816 w 5498207"/>
              <a:gd name="connsiteY104" fmla="*/ 2700864 h 4545665"/>
              <a:gd name="connsiteX105" fmla="*/ 5000456 w 5498207"/>
              <a:gd name="connsiteY105" fmla="*/ 2744780 h 4545665"/>
              <a:gd name="connsiteX106" fmla="*/ 4934606 w 5498207"/>
              <a:gd name="connsiteY106" fmla="*/ 2795283 h 4545665"/>
              <a:gd name="connsiteX107" fmla="*/ 4903876 w 5498207"/>
              <a:gd name="connsiteY107" fmla="*/ 2815045 h 4545665"/>
              <a:gd name="connsiteX108" fmla="*/ 4778761 w 5498207"/>
              <a:gd name="connsiteY108" fmla="*/ 2887506 h 4545665"/>
              <a:gd name="connsiteX109" fmla="*/ 4710716 w 5498207"/>
              <a:gd name="connsiteY109" fmla="*/ 2911659 h 4545665"/>
              <a:gd name="connsiteX110" fmla="*/ 4684376 w 5498207"/>
              <a:gd name="connsiteY110" fmla="*/ 2902876 h 4545665"/>
              <a:gd name="connsiteX111" fmla="*/ 4660231 w 5498207"/>
              <a:gd name="connsiteY111" fmla="*/ 2900680 h 4545665"/>
              <a:gd name="connsiteX112" fmla="*/ 4644866 w 5498207"/>
              <a:gd name="connsiteY112" fmla="*/ 2922638 h 4545665"/>
              <a:gd name="connsiteX113" fmla="*/ 4658036 w 5498207"/>
              <a:gd name="connsiteY113" fmla="*/ 2940205 h 4545665"/>
              <a:gd name="connsiteX114" fmla="*/ 4675596 w 5498207"/>
              <a:gd name="connsiteY114" fmla="*/ 2946792 h 4545665"/>
              <a:gd name="connsiteX115" fmla="*/ 4706326 w 5498207"/>
              <a:gd name="connsiteY115" fmla="*/ 2968750 h 4545665"/>
              <a:gd name="connsiteX116" fmla="*/ 4745836 w 5498207"/>
              <a:gd name="connsiteY116" fmla="*/ 3008274 h 4545665"/>
              <a:gd name="connsiteX117" fmla="*/ 4914850 w 5498207"/>
              <a:gd name="connsiteY117" fmla="*/ 3069756 h 4545665"/>
              <a:gd name="connsiteX118" fmla="*/ 4952166 w 5498207"/>
              <a:gd name="connsiteY118" fmla="*/ 3082931 h 4545665"/>
              <a:gd name="connsiteX119" fmla="*/ 5002650 w 5498207"/>
              <a:gd name="connsiteY119" fmla="*/ 3076343 h 4545665"/>
              <a:gd name="connsiteX120" fmla="*/ 5031186 w 5498207"/>
              <a:gd name="connsiteY120" fmla="*/ 3071952 h 4545665"/>
              <a:gd name="connsiteX121" fmla="*/ 5061916 w 5498207"/>
              <a:gd name="connsiteY121" fmla="*/ 3080735 h 4545665"/>
              <a:gd name="connsiteX122" fmla="*/ 5075086 w 5498207"/>
              <a:gd name="connsiteY122" fmla="*/ 3096105 h 4545665"/>
              <a:gd name="connsiteX123" fmla="*/ 5018016 w 5498207"/>
              <a:gd name="connsiteY123" fmla="*/ 3212482 h 4545665"/>
              <a:gd name="connsiteX124" fmla="*/ 4956556 w 5498207"/>
              <a:gd name="connsiteY124" fmla="*/ 3212482 h 4545665"/>
              <a:gd name="connsiteX125" fmla="*/ 4906071 w 5498207"/>
              <a:gd name="connsiteY125" fmla="*/ 3177349 h 4545665"/>
              <a:gd name="connsiteX126" fmla="*/ 4851196 w 5498207"/>
              <a:gd name="connsiteY126" fmla="*/ 3166370 h 4545665"/>
              <a:gd name="connsiteX127" fmla="*/ 4794126 w 5498207"/>
              <a:gd name="connsiteY127" fmla="*/ 3137825 h 4545665"/>
              <a:gd name="connsiteX128" fmla="*/ 4761201 w 5498207"/>
              <a:gd name="connsiteY128" fmla="*/ 3085126 h 4545665"/>
              <a:gd name="connsiteX129" fmla="*/ 4708521 w 5498207"/>
              <a:gd name="connsiteY129" fmla="*/ 3060973 h 4545665"/>
              <a:gd name="connsiteX130" fmla="*/ 4693156 w 5498207"/>
              <a:gd name="connsiteY130" fmla="*/ 3058777 h 4545665"/>
              <a:gd name="connsiteX131" fmla="*/ 4620721 w 5498207"/>
              <a:gd name="connsiteY131" fmla="*/ 3065364 h 4545665"/>
              <a:gd name="connsiteX132" fmla="*/ 4565846 w 5498207"/>
              <a:gd name="connsiteY132" fmla="*/ 3065364 h 4545665"/>
              <a:gd name="connsiteX133" fmla="*/ 4524141 w 5498207"/>
              <a:gd name="connsiteY133" fmla="*/ 3039015 h 4545665"/>
              <a:gd name="connsiteX134" fmla="*/ 4502191 w 5498207"/>
              <a:gd name="connsiteY134" fmla="*/ 3034623 h 4545665"/>
              <a:gd name="connsiteX135" fmla="*/ 4486826 w 5498207"/>
              <a:gd name="connsiteY135" fmla="*/ 3023644 h 4545665"/>
              <a:gd name="connsiteX136" fmla="*/ 4447316 w 5498207"/>
              <a:gd name="connsiteY136" fmla="*/ 3017057 h 4545665"/>
              <a:gd name="connsiteX137" fmla="*/ 4407806 w 5498207"/>
              <a:gd name="connsiteY137" fmla="*/ 3076343 h 4545665"/>
              <a:gd name="connsiteX138" fmla="*/ 4372686 w 5498207"/>
              <a:gd name="connsiteY138" fmla="*/ 3087322 h 4545665"/>
              <a:gd name="connsiteX139" fmla="*/ 4366101 w 5498207"/>
              <a:gd name="connsiteY139" fmla="*/ 3085126 h 4545665"/>
              <a:gd name="connsiteX140" fmla="*/ 4335371 w 5498207"/>
              <a:gd name="connsiteY140" fmla="*/ 3065364 h 4545665"/>
              <a:gd name="connsiteX141" fmla="*/ 4302446 w 5498207"/>
              <a:gd name="connsiteY141" fmla="*/ 3085126 h 4545665"/>
              <a:gd name="connsiteX142" fmla="*/ 4273911 w 5498207"/>
              <a:gd name="connsiteY142" fmla="*/ 3113672 h 4545665"/>
              <a:gd name="connsiteX143" fmla="*/ 4210256 w 5498207"/>
              <a:gd name="connsiteY143" fmla="*/ 3140021 h 4545665"/>
              <a:gd name="connsiteX144" fmla="*/ 4194892 w 5498207"/>
              <a:gd name="connsiteY144" fmla="*/ 3137825 h 4545665"/>
              <a:gd name="connsiteX145" fmla="*/ 4089532 w 5498207"/>
              <a:gd name="connsiteY145" fmla="*/ 3201503 h 4545665"/>
              <a:gd name="connsiteX146" fmla="*/ 4023682 w 5498207"/>
              <a:gd name="connsiteY146" fmla="*/ 3247615 h 4545665"/>
              <a:gd name="connsiteX147" fmla="*/ 3938077 w 5498207"/>
              <a:gd name="connsiteY147" fmla="*/ 3289335 h 4545665"/>
              <a:gd name="connsiteX148" fmla="*/ 3924907 w 5498207"/>
              <a:gd name="connsiteY148" fmla="*/ 3302509 h 4545665"/>
              <a:gd name="connsiteX149" fmla="*/ 3907347 w 5498207"/>
              <a:gd name="connsiteY149" fmla="*/ 3357404 h 4545665"/>
              <a:gd name="connsiteX150" fmla="*/ 3900762 w 5498207"/>
              <a:gd name="connsiteY150" fmla="*/ 3368383 h 4545665"/>
              <a:gd name="connsiteX151" fmla="*/ 3821742 w 5498207"/>
              <a:gd name="connsiteY151" fmla="*/ 3447431 h 4545665"/>
              <a:gd name="connsiteX152" fmla="*/ 3810767 w 5498207"/>
              <a:gd name="connsiteY152" fmla="*/ 3456214 h 4545665"/>
              <a:gd name="connsiteX153" fmla="*/ 3703212 w 5498207"/>
              <a:gd name="connsiteY153" fmla="*/ 3506717 h 4545665"/>
              <a:gd name="connsiteX154" fmla="*/ 3604437 w 5498207"/>
              <a:gd name="connsiteY154" fmla="*/ 3581374 h 4545665"/>
              <a:gd name="connsiteX155" fmla="*/ 3560537 w 5498207"/>
              <a:gd name="connsiteY155" fmla="*/ 3625290 h 4545665"/>
              <a:gd name="connsiteX156" fmla="*/ 3560537 w 5498207"/>
              <a:gd name="connsiteY156" fmla="*/ 3640660 h 4545665"/>
              <a:gd name="connsiteX157" fmla="*/ 3564927 w 5498207"/>
              <a:gd name="connsiteY157" fmla="*/ 3647248 h 4545665"/>
              <a:gd name="connsiteX158" fmla="*/ 3545172 w 5498207"/>
              <a:gd name="connsiteY158" fmla="*/ 3717513 h 4545665"/>
              <a:gd name="connsiteX159" fmla="*/ 3494687 w 5498207"/>
              <a:gd name="connsiteY159" fmla="*/ 3748254 h 4545665"/>
              <a:gd name="connsiteX160" fmla="*/ 3529807 w 5498207"/>
              <a:gd name="connsiteY160" fmla="*/ 3757037 h 4545665"/>
              <a:gd name="connsiteX161" fmla="*/ 3562732 w 5498207"/>
              <a:gd name="connsiteY161" fmla="*/ 3754841 h 4545665"/>
              <a:gd name="connsiteX162" fmla="*/ 3573707 w 5498207"/>
              <a:gd name="connsiteY162" fmla="*/ 3761429 h 4545665"/>
              <a:gd name="connsiteX163" fmla="*/ 3617607 w 5498207"/>
              <a:gd name="connsiteY163" fmla="*/ 3785582 h 4545665"/>
              <a:gd name="connsiteX164" fmla="*/ 3698822 w 5498207"/>
              <a:gd name="connsiteY164" fmla="*/ 3851456 h 4545665"/>
              <a:gd name="connsiteX165" fmla="*/ 3711992 w 5498207"/>
              <a:gd name="connsiteY165" fmla="*/ 3912938 h 4545665"/>
              <a:gd name="connsiteX166" fmla="*/ 3670287 w 5498207"/>
              <a:gd name="connsiteY166" fmla="*/ 3978811 h 4545665"/>
              <a:gd name="connsiteX167" fmla="*/ 3668092 w 5498207"/>
              <a:gd name="connsiteY167" fmla="*/ 3994182 h 4545665"/>
              <a:gd name="connsiteX168" fmla="*/ 3679067 w 5498207"/>
              <a:gd name="connsiteY168" fmla="*/ 4068839 h 4545665"/>
              <a:gd name="connsiteX169" fmla="*/ 3624192 w 5498207"/>
              <a:gd name="connsiteY169" fmla="*/ 4169845 h 4545665"/>
              <a:gd name="connsiteX170" fmla="*/ 3571512 w 5498207"/>
              <a:gd name="connsiteY170" fmla="*/ 4193999 h 4545665"/>
              <a:gd name="connsiteX171" fmla="*/ 3463957 w 5498207"/>
              <a:gd name="connsiteY171" fmla="*/ 4178628 h 4545665"/>
              <a:gd name="connsiteX172" fmla="*/ 3389327 w 5498207"/>
              <a:gd name="connsiteY172" fmla="*/ 4055664 h 4545665"/>
              <a:gd name="connsiteX173" fmla="*/ 3389327 w 5498207"/>
              <a:gd name="connsiteY173" fmla="*/ 4038098 h 4545665"/>
              <a:gd name="connsiteX174" fmla="*/ 3378352 w 5498207"/>
              <a:gd name="connsiteY174" fmla="*/ 4005161 h 4545665"/>
              <a:gd name="connsiteX175" fmla="*/ 3349817 w 5498207"/>
              <a:gd name="connsiteY175" fmla="*/ 4000769 h 4545665"/>
              <a:gd name="connsiteX176" fmla="*/ 3242262 w 5498207"/>
              <a:gd name="connsiteY176" fmla="*/ 3991986 h 4545665"/>
              <a:gd name="connsiteX177" fmla="*/ 3224702 w 5498207"/>
              <a:gd name="connsiteY177" fmla="*/ 3996378 h 4545665"/>
              <a:gd name="connsiteX178" fmla="*/ 3237872 w 5498207"/>
              <a:gd name="connsiteY178" fmla="*/ 4009552 h 4545665"/>
              <a:gd name="connsiteX179" fmla="*/ 3248848 w 5498207"/>
              <a:gd name="connsiteY179" fmla="*/ 4027119 h 4545665"/>
              <a:gd name="connsiteX180" fmla="*/ 3308112 w 5498207"/>
              <a:gd name="connsiteY180" fmla="*/ 4018336 h 4545665"/>
              <a:gd name="connsiteX181" fmla="*/ 3319087 w 5498207"/>
              <a:gd name="connsiteY181" fmla="*/ 4031510 h 4545665"/>
              <a:gd name="connsiteX182" fmla="*/ 3310307 w 5498207"/>
              <a:gd name="connsiteY182" fmla="*/ 4046881 h 4545665"/>
              <a:gd name="connsiteX183" fmla="*/ 3237872 w 5498207"/>
              <a:gd name="connsiteY183" fmla="*/ 4046881 h 4545665"/>
              <a:gd name="connsiteX184" fmla="*/ 3213728 w 5498207"/>
              <a:gd name="connsiteY184" fmla="*/ 4060056 h 4545665"/>
              <a:gd name="connsiteX185" fmla="*/ 3253238 w 5498207"/>
              <a:gd name="connsiteY185" fmla="*/ 4141300 h 4545665"/>
              <a:gd name="connsiteX186" fmla="*/ 3325672 w 5498207"/>
              <a:gd name="connsiteY186" fmla="*/ 4187411 h 4545665"/>
              <a:gd name="connsiteX187" fmla="*/ 3347622 w 5498207"/>
              <a:gd name="connsiteY187" fmla="*/ 4189607 h 4545665"/>
              <a:gd name="connsiteX188" fmla="*/ 3362987 w 5498207"/>
              <a:gd name="connsiteY188" fmla="*/ 4196194 h 4545665"/>
              <a:gd name="connsiteX189" fmla="*/ 3380547 w 5498207"/>
              <a:gd name="connsiteY189" fmla="*/ 4204977 h 4545665"/>
              <a:gd name="connsiteX190" fmla="*/ 3358597 w 5498207"/>
              <a:gd name="connsiteY190" fmla="*/ 4220348 h 4545665"/>
              <a:gd name="connsiteX191" fmla="*/ 3343232 w 5498207"/>
              <a:gd name="connsiteY191" fmla="*/ 4213761 h 4545665"/>
              <a:gd name="connsiteX192" fmla="*/ 3231288 w 5498207"/>
              <a:gd name="connsiteY192" fmla="*/ 4154474 h 4545665"/>
              <a:gd name="connsiteX193" fmla="*/ 3215922 w 5498207"/>
              <a:gd name="connsiteY193" fmla="*/ 4147887 h 4545665"/>
              <a:gd name="connsiteX194" fmla="*/ 3169828 w 5498207"/>
              <a:gd name="connsiteY194" fmla="*/ 4176432 h 4545665"/>
              <a:gd name="connsiteX195" fmla="*/ 3169828 w 5498207"/>
              <a:gd name="connsiteY195" fmla="*/ 4207173 h 4545665"/>
              <a:gd name="connsiteX196" fmla="*/ 3169828 w 5498207"/>
              <a:gd name="connsiteY196" fmla="*/ 4240110 h 4545665"/>
              <a:gd name="connsiteX197" fmla="*/ 3112758 w 5498207"/>
              <a:gd name="connsiteY197" fmla="*/ 4240110 h 4545665"/>
              <a:gd name="connsiteX198" fmla="*/ 3068858 w 5498207"/>
              <a:gd name="connsiteY198" fmla="*/ 4284026 h 4545665"/>
              <a:gd name="connsiteX199" fmla="*/ 3031543 w 5498207"/>
              <a:gd name="connsiteY199" fmla="*/ 4319158 h 4545665"/>
              <a:gd name="connsiteX200" fmla="*/ 2994228 w 5498207"/>
              <a:gd name="connsiteY200" fmla="*/ 4321354 h 4545665"/>
              <a:gd name="connsiteX201" fmla="*/ 2930573 w 5498207"/>
              <a:gd name="connsiteY201" fmla="*/ 4334529 h 4545665"/>
              <a:gd name="connsiteX202" fmla="*/ 2923988 w 5498207"/>
              <a:gd name="connsiteY202" fmla="*/ 4345508 h 4545665"/>
              <a:gd name="connsiteX203" fmla="*/ 2915208 w 5498207"/>
              <a:gd name="connsiteY203" fmla="*/ 4417969 h 4545665"/>
              <a:gd name="connsiteX204" fmla="*/ 2902038 w 5498207"/>
              <a:gd name="connsiteY204" fmla="*/ 4439927 h 4545665"/>
              <a:gd name="connsiteX205" fmla="*/ 2891063 w 5498207"/>
              <a:gd name="connsiteY205" fmla="*/ 4435535 h 4545665"/>
              <a:gd name="connsiteX206" fmla="*/ 2888868 w 5498207"/>
              <a:gd name="connsiteY206" fmla="*/ 4382836 h 4545665"/>
              <a:gd name="connsiteX207" fmla="*/ 2873503 w 5498207"/>
              <a:gd name="connsiteY207" fmla="*/ 4363074 h 4545665"/>
              <a:gd name="connsiteX208" fmla="*/ 2842773 w 5498207"/>
              <a:gd name="connsiteY208" fmla="*/ 4376249 h 4545665"/>
              <a:gd name="connsiteX209" fmla="*/ 2823018 w 5498207"/>
              <a:gd name="connsiteY209" fmla="*/ 4396011 h 4545665"/>
              <a:gd name="connsiteX210" fmla="*/ 2820823 w 5498207"/>
              <a:gd name="connsiteY210" fmla="*/ 4356487 h 4545665"/>
              <a:gd name="connsiteX211" fmla="*/ 2812043 w 5498207"/>
              <a:gd name="connsiteY211" fmla="*/ 4336725 h 4545665"/>
              <a:gd name="connsiteX212" fmla="*/ 2792288 w 5498207"/>
              <a:gd name="connsiteY212" fmla="*/ 4343312 h 4545665"/>
              <a:gd name="connsiteX213" fmla="*/ 2783508 w 5498207"/>
              <a:gd name="connsiteY213" fmla="*/ 4398207 h 4545665"/>
              <a:gd name="connsiteX214" fmla="*/ 2765948 w 5498207"/>
              <a:gd name="connsiteY214" fmla="*/ 4510192 h 4545665"/>
              <a:gd name="connsiteX215" fmla="*/ 2765948 w 5498207"/>
              <a:gd name="connsiteY215" fmla="*/ 4529954 h 4545665"/>
              <a:gd name="connsiteX216" fmla="*/ 2757168 w 5498207"/>
              <a:gd name="connsiteY216" fmla="*/ 4545324 h 4545665"/>
              <a:gd name="connsiteX217" fmla="*/ 2741803 w 5498207"/>
              <a:gd name="connsiteY217" fmla="*/ 4532150 h 4545665"/>
              <a:gd name="connsiteX218" fmla="*/ 2739608 w 5498207"/>
              <a:gd name="connsiteY218" fmla="*/ 4516779 h 4545665"/>
              <a:gd name="connsiteX219" fmla="*/ 2750583 w 5498207"/>
              <a:gd name="connsiteY219" fmla="*/ 4475059 h 4545665"/>
              <a:gd name="connsiteX220" fmla="*/ 2754973 w 5498207"/>
              <a:gd name="connsiteY220" fmla="*/ 4437731 h 4545665"/>
              <a:gd name="connsiteX221" fmla="*/ 2757168 w 5498207"/>
              <a:gd name="connsiteY221" fmla="*/ 4413577 h 4545665"/>
              <a:gd name="connsiteX222" fmla="*/ 2759363 w 5498207"/>
              <a:gd name="connsiteY222" fmla="*/ 4360878 h 4545665"/>
              <a:gd name="connsiteX223" fmla="*/ 2737413 w 5498207"/>
              <a:gd name="connsiteY223" fmla="*/ 4301592 h 4545665"/>
              <a:gd name="connsiteX224" fmla="*/ 2713268 w 5498207"/>
              <a:gd name="connsiteY224" fmla="*/ 4341116 h 4545665"/>
              <a:gd name="connsiteX225" fmla="*/ 2695708 w 5498207"/>
              <a:gd name="connsiteY225" fmla="*/ 4439927 h 4545665"/>
              <a:gd name="connsiteX226" fmla="*/ 2678148 w 5498207"/>
              <a:gd name="connsiteY226" fmla="*/ 4497017 h 4545665"/>
              <a:gd name="connsiteX227" fmla="*/ 2658393 w 5498207"/>
              <a:gd name="connsiteY227" fmla="*/ 4501409 h 4545665"/>
              <a:gd name="connsiteX228" fmla="*/ 2654003 w 5498207"/>
              <a:gd name="connsiteY228" fmla="*/ 4488234 h 4545665"/>
              <a:gd name="connsiteX229" fmla="*/ 2678148 w 5498207"/>
              <a:gd name="connsiteY229" fmla="*/ 4389424 h 4545665"/>
              <a:gd name="connsiteX230" fmla="*/ 2686928 w 5498207"/>
              <a:gd name="connsiteY230" fmla="*/ 4356487 h 4545665"/>
              <a:gd name="connsiteX231" fmla="*/ 2673758 w 5498207"/>
              <a:gd name="connsiteY231" fmla="*/ 4301592 h 4545665"/>
              <a:gd name="connsiteX232" fmla="*/ 2671563 w 5498207"/>
              <a:gd name="connsiteY232" fmla="*/ 4242306 h 4545665"/>
              <a:gd name="connsiteX233" fmla="*/ 2671563 w 5498207"/>
              <a:gd name="connsiteY233" fmla="*/ 4196194 h 4545665"/>
              <a:gd name="connsiteX234" fmla="*/ 2645223 w 5498207"/>
              <a:gd name="connsiteY234" fmla="*/ 4141300 h 4545665"/>
              <a:gd name="connsiteX235" fmla="*/ 2616688 w 5498207"/>
              <a:gd name="connsiteY235" fmla="*/ 4132516 h 4545665"/>
              <a:gd name="connsiteX236" fmla="*/ 2583763 w 5498207"/>
              <a:gd name="connsiteY236" fmla="*/ 4121538 h 4545665"/>
              <a:gd name="connsiteX237" fmla="*/ 2533278 w 5498207"/>
              <a:gd name="connsiteY237" fmla="*/ 4108363 h 4545665"/>
              <a:gd name="connsiteX238" fmla="*/ 2441088 w 5498207"/>
              <a:gd name="connsiteY238" fmla="*/ 4125929 h 4545665"/>
              <a:gd name="connsiteX239" fmla="*/ 2401578 w 5498207"/>
              <a:gd name="connsiteY239" fmla="*/ 4114950 h 4545665"/>
              <a:gd name="connsiteX240" fmla="*/ 2300609 w 5498207"/>
              <a:gd name="connsiteY240" fmla="*/ 4018336 h 4545665"/>
              <a:gd name="connsiteX241" fmla="*/ 2234759 w 5498207"/>
              <a:gd name="connsiteY241" fmla="*/ 3904155 h 4545665"/>
              <a:gd name="connsiteX242" fmla="*/ 2190859 w 5498207"/>
              <a:gd name="connsiteY242" fmla="*/ 3822911 h 4545665"/>
              <a:gd name="connsiteX243" fmla="*/ 2118424 w 5498207"/>
              <a:gd name="connsiteY243" fmla="*/ 3761429 h 4545665"/>
              <a:gd name="connsiteX244" fmla="*/ 2083304 w 5498207"/>
              <a:gd name="connsiteY244" fmla="*/ 3772408 h 4545665"/>
              <a:gd name="connsiteX245" fmla="*/ 2063549 w 5498207"/>
              <a:gd name="connsiteY245" fmla="*/ 3789974 h 4545665"/>
              <a:gd name="connsiteX246" fmla="*/ 2021844 w 5498207"/>
              <a:gd name="connsiteY246" fmla="*/ 3781191 h 4545665"/>
              <a:gd name="connsiteX247" fmla="*/ 2008717 w 5498207"/>
              <a:gd name="connsiteY247" fmla="*/ 3760713 h 4545665"/>
              <a:gd name="connsiteX248" fmla="*/ 1923143 w 5498207"/>
              <a:gd name="connsiteY248" fmla="*/ 3846286 h 4545665"/>
              <a:gd name="connsiteX249" fmla="*/ 1859631 w 5498207"/>
              <a:gd name="connsiteY249" fmla="*/ 3782774 h 4545665"/>
              <a:gd name="connsiteX250" fmla="*/ 1853652 w 5498207"/>
              <a:gd name="connsiteY250" fmla="*/ 3782563 h 4545665"/>
              <a:gd name="connsiteX251" fmla="*/ 1835269 w 5498207"/>
              <a:gd name="connsiteY251" fmla="*/ 3796561 h 4545665"/>
              <a:gd name="connsiteX252" fmla="*/ 1791369 w 5498207"/>
              <a:gd name="connsiteY252" fmla="*/ 3849260 h 4545665"/>
              <a:gd name="connsiteX253" fmla="*/ 1760639 w 5498207"/>
              <a:gd name="connsiteY253" fmla="*/ 3869022 h 4545665"/>
              <a:gd name="connsiteX254" fmla="*/ 1738689 w 5498207"/>
              <a:gd name="connsiteY254" fmla="*/ 3904155 h 4545665"/>
              <a:gd name="connsiteX255" fmla="*/ 1732104 w 5498207"/>
              <a:gd name="connsiteY255" fmla="*/ 3945875 h 4545665"/>
              <a:gd name="connsiteX256" fmla="*/ 1740884 w 5498207"/>
              <a:gd name="connsiteY256" fmla="*/ 3967833 h 4545665"/>
              <a:gd name="connsiteX257" fmla="*/ 1756249 w 5498207"/>
              <a:gd name="connsiteY257" fmla="*/ 4024923 h 4545665"/>
              <a:gd name="connsiteX258" fmla="*/ 1723324 w 5498207"/>
              <a:gd name="connsiteY258" fmla="*/ 3987595 h 4545665"/>
              <a:gd name="connsiteX259" fmla="*/ 1701374 w 5498207"/>
              <a:gd name="connsiteY259" fmla="*/ 3965637 h 4545665"/>
              <a:gd name="connsiteX260" fmla="*/ 1688204 w 5498207"/>
              <a:gd name="connsiteY260" fmla="*/ 3963441 h 4545665"/>
              <a:gd name="connsiteX261" fmla="*/ 1644304 w 5498207"/>
              <a:gd name="connsiteY261" fmla="*/ 3923917 h 4545665"/>
              <a:gd name="connsiteX262" fmla="*/ 1593819 w 5498207"/>
              <a:gd name="connsiteY262" fmla="*/ 3906350 h 4545665"/>
              <a:gd name="connsiteX263" fmla="*/ 1571869 w 5498207"/>
              <a:gd name="connsiteY263" fmla="*/ 3888784 h 4545665"/>
              <a:gd name="connsiteX264" fmla="*/ 1484069 w 5498207"/>
              <a:gd name="connsiteY264" fmla="*/ 3811932 h 4545665"/>
              <a:gd name="connsiteX265" fmla="*/ 1468705 w 5498207"/>
              <a:gd name="connsiteY265" fmla="*/ 3811932 h 4545665"/>
              <a:gd name="connsiteX266" fmla="*/ 1468705 w 5498207"/>
              <a:gd name="connsiteY266" fmla="*/ 3822911 h 4545665"/>
              <a:gd name="connsiteX267" fmla="*/ 1549919 w 5498207"/>
              <a:gd name="connsiteY267" fmla="*/ 3928308 h 4545665"/>
              <a:gd name="connsiteX268" fmla="*/ 1563089 w 5498207"/>
              <a:gd name="connsiteY268" fmla="*/ 3952462 h 4545665"/>
              <a:gd name="connsiteX269" fmla="*/ 1536749 w 5498207"/>
              <a:gd name="connsiteY269" fmla="*/ 3983203 h 4545665"/>
              <a:gd name="connsiteX270" fmla="*/ 1512604 w 5498207"/>
              <a:gd name="connsiteY270" fmla="*/ 3967833 h 4545665"/>
              <a:gd name="connsiteX271" fmla="*/ 1495044 w 5498207"/>
              <a:gd name="connsiteY271" fmla="*/ 3952462 h 4545665"/>
              <a:gd name="connsiteX272" fmla="*/ 1481874 w 5498207"/>
              <a:gd name="connsiteY272" fmla="*/ 3932700 h 4545665"/>
              <a:gd name="connsiteX273" fmla="*/ 1448950 w 5498207"/>
              <a:gd name="connsiteY273" fmla="*/ 3866826 h 4545665"/>
              <a:gd name="connsiteX274" fmla="*/ 1427000 w 5498207"/>
              <a:gd name="connsiteY274" fmla="*/ 3818519 h 4545665"/>
              <a:gd name="connsiteX275" fmla="*/ 1394075 w 5498207"/>
              <a:gd name="connsiteY275" fmla="*/ 3739471 h 4545665"/>
              <a:gd name="connsiteX276" fmla="*/ 1361150 w 5498207"/>
              <a:gd name="connsiteY276" fmla="*/ 3634073 h 4545665"/>
              <a:gd name="connsiteX277" fmla="*/ 1334810 w 5498207"/>
              <a:gd name="connsiteY277" fmla="*/ 3605528 h 4545665"/>
              <a:gd name="connsiteX278" fmla="*/ 1317250 w 5498207"/>
              <a:gd name="connsiteY278" fmla="*/ 3587961 h 4545665"/>
              <a:gd name="connsiteX279" fmla="*/ 1295300 w 5498207"/>
              <a:gd name="connsiteY279" fmla="*/ 3552829 h 4545665"/>
              <a:gd name="connsiteX280" fmla="*/ 1273350 w 5498207"/>
              <a:gd name="connsiteY280" fmla="*/ 3671401 h 4545665"/>
              <a:gd name="connsiteX281" fmla="*/ 1293105 w 5498207"/>
              <a:gd name="connsiteY281" fmla="*/ 3704338 h 4545665"/>
              <a:gd name="connsiteX282" fmla="*/ 1308470 w 5498207"/>
              <a:gd name="connsiteY282" fmla="*/ 3759233 h 4545665"/>
              <a:gd name="connsiteX283" fmla="*/ 1308470 w 5498207"/>
              <a:gd name="connsiteY283" fmla="*/ 3800953 h 4545665"/>
              <a:gd name="connsiteX284" fmla="*/ 1262375 w 5498207"/>
              <a:gd name="connsiteY284" fmla="*/ 3759233 h 4545665"/>
              <a:gd name="connsiteX285" fmla="*/ 1233840 w 5498207"/>
              <a:gd name="connsiteY285" fmla="*/ 3721904 h 4545665"/>
              <a:gd name="connsiteX286" fmla="*/ 1216280 w 5498207"/>
              <a:gd name="connsiteY286" fmla="*/ 3699947 h 4545665"/>
              <a:gd name="connsiteX287" fmla="*/ 1194330 w 5498207"/>
              <a:gd name="connsiteY287" fmla="*/ 3649443 h 4545665"/>
              <a:gd name="connsiteX288" fmla="*/ 1178965 w 5498207"/>
              <a:gd name="connsiteY288" fmla="*/ 3596745 h 4545665"/>
              <a:gd name="connsiteX289" fmla="*/ 1157015 w 5498207"/>
              <a:gd name="connsiteY289" fmla="*/ 3570395 h 4545665"/>
              <a:gd name="connsiteX290" fmla="*/ 1135065 w 5498207"/>
              <a:gd name="connsiteY290" fmla="*/ 3519892 h 4545665"/>
              <a:gd name="connsiteX291" fmla="*/ 1167990 w 5498207"/>
              <a:gd name="connsiteY291" fmla="*/ 3515501 h 4545665"/>
              <a:gd name="connsiteX292" fmla="*/ 1185550 w 5498207"/>
              <a:gd name="connsiteY292" fmla="*/ 3478172 h 4545665"/>
              <a:gd name="connsiteX293" fmla="*/ 1196525 w 5498207"/>
              <a:gd name="connsiteY293" fmla="*/ 3451823 h 4545665"/>
              <a:gd name="connsiteX294" fmla="*/ 1211890 w 5498207"/>
              <a:gd name="connsiteY294" fmla="*/ 3443040 h 4545665"/>
              <a:gd name="connsiteX295" fmla="*/ 1196525 w 5498207"/>
              <a:gd name="connsiteY295" fmla="*/ 3436452 h 4545665"/>
              <a:gd name="connsiteX296" fmla="*/ 1185550 w 5498207"/>
              <a:gd name="connsiteY296" fmla="*/ 3414494 h 4545665"/>
              <a:gd name="connsiteX297" fmla="*/ 1200915 w 5498207"/>
              <a:gd name="connsiteY297" fmla="*/ 3394732 h 4545665"/>
              <a:gd name="connsiteX298" fmla="*/ 1238230 w 5498207"/>
              <a:gd name="connsiteY298" fmla="*/ 3355208 h 4545665"/>
              <a:gd name="connsiteX299" fmla="*/ 1242620 w 5498207"/>
              <a:gd name="connsiteY299" fmla="*/ 3333250 h 4545665"/>
              <a:gd name="connsiteX300" fmla="*/ 1167990 w 5498207"/>
              <a:gd name="connsiteY300" fmla="*/ 3383753 h 4545665"/>
              <a:gd name="connsiteX301" fmla="*/ 1159210 w 5498207"/>
              <a:gd name="connsiteY301" fmla="*/ 3392536 h 4545665"/>
              <a:gd name="connsiteX302" fmla="*/ 1143845 w 5498207"/>
              <a:gd name="connsiteY302" fmla="*/ 3392536 h 4545665"/>
              <a:gd name="connsiteX303" fmla="*/ 1143845 w 5498207"/>
              <a:gd name="connsiteY303" fmla="*/ 3379362 h 4545665"/>
              <a:gd name="connsiteX304" fmla="*/ 1187745 w 5498207"/>
              <a:gd name="connsiteY304" fmla="*/ 3337642 h 4545665"/>
              <a:gd name="connsiteX305" fmla="*/ 1203110 w 5498207"/>
              <a:gd name="connsiteY305" fmla="*/ 3282747 h 4545665"/>
              <a:gd name="connsiteX306" fmla="*/ 1174575 w 5498207"/>
              <a:gd name="connsiteY306" fmla="*/ 3245419 h 4545665"/>
              <a:gd name="connsiteX307" fmla="*/ 1141650 w 5498207"/>
              <a:gd name="connsiteY307" fmla="*/ 3227853 h 4545665"/>
              <a:gd name="connsiteX308" fmla="*/ 1110920 w 5498207"/>
              <a:gd name="connsiteY308" fmla="*/ 3151000 h 4545665"/>
              <a:gd name="connsiteX309" fmla="*/ 1108725 w 5498207"/>
              <a:gd name="connsiteY309" fmla="*/ 3074148 h 4545665"/>
              <a:gd name="connsiteX310" fmla="*/ 1067020 w 5498207"/>
              <a:gd name="connsiteY310" fmla="*/ 3025840 h 4545665"/>
              <a:gd name="connsiteX311" fmla="*/ 1025315 w 5498207"/>
              <a:gd name="connsiteY311" fmla="*/ 2990708 h 4545665"/>
              <a:gd name="connsiteX312" fmla="*/ 1018730 w 5498207"/>
              <a:gd name="connsiteY312" fmla="*/ 2977533 h 4545665"/>
              <a:gd name="connsiteX313" fmla="*/ 1022125 w 5498207"/>
              <a:gd name="connsiteY313" fmla="*/ 2945268 h 4545665"/>
              <a:gd name="connsiteX314" fmla="*/ 0 w 5498207"/>
              <a:gd name="connsiteY314" fmla="*/ 1923143 h 454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5498207" h="4545665">
                <a:moveTo>
                  <a:pt x="1923143" y="0"/>
                </a:moveTo>
                <a:lnTo>
                  <a:pt x="3371680" y="1448537"/>
                </a:lnTo>
                <a:lnTo>
                  <a:pt x="3393443" y="1454481"/>
                </a:lnTo>
                <a:cubicBezTo>
                  <a:pt x="3409082" y="1455304"/>
                  <a:pt x="3425545" y="1450363"/>
                  <a:pt x="3442007" y="1444874"/>
                </a:cubicBezTo>
                <a:cubicBezTo>
                  <a:pt x="3455177" y="1440482"/>
                  <a:pt x="3468347" y="1431699"/>
                  <a:pt x="3468347" y="1420720"/>
                </a:cubicBezTo>
                <a:cubicBezTo>
                  <a:pt x="3468347" y="1405350"/>
                  <a:pt x="3488102" y="1394371"/>
                  <a:pt x="3474932" y="1376805"/>
                </a:cubicBezTo>
                <a:cubicBezTo>
                  <a:pt x="3466152" y="1365826"/>
                  <a:pt x="3463957" y="1354847"/>
                  <a:pt x="3474932" y="1348259"/>
                </a:cubicBezTo>
                <a:cubicBezTo>
                  <a:pt x="3488102" y="1337280"/>
                  <a:pt x="3503467" y="1326302"/>
                  <a:pt x="3516637" y="1332889"/>
                </a:cubicBezTo>
                <a:cubicBezTo>
                  <a:pt x="3529807" y="1339476"/>
                  <a:pt x="3551757" y="1341672"/>
                  <a:pt x="3549562" y="1365826"/>
                </a:cubicBezTo>
                <a:cubicBezTo>
                  <a:pt x="3547367" y="1376805"/>
                  <a:pt x="3556147" y="1383392"/>
                  <a:pt x="3569317" y="1383392"/>
                </a:cubicBezTo>
                <a:cubicBezTo>
                  <a:pt x="3580292" y="1385588"/>
                  <a:pt x="3589072" y="1379000"/>
                  <a:pt x="3591267" y="1368021"/>
                </a:cubicBezTo>
                <a:cubicBezTo>
                  <a:pt x="3597852" y="1350455"/>
                  <a:pt x="3606632" y="1330693"/>
                  <a:pt x="3608827" y="1310931"/>
                </a:cubicBezTo>
                <a:cubicBezTo>
                  <a:pt x="3611022" y="1297756"/>
                  <a:pt x="3617607" y="1299952"/>
                  <a:pt x="3621997" y="1293365"/>
                </a:cubicBezTo>
                <a:cubicBezTo>
                  <a:pt x="3632972" y="1282386"/>
                  <a:pt x="3637362" y="1295560"/>
                  <a:pt x="3643947" y="1295560"/>
                </a:cubicBezTo>
                <a:cubicBezTo>
                  <a:pt x="3657117" y="1297756"/>
                  <a:pt x="3665897" y="1308735"/>
                  <a:pt x="3668092" y="1317518"/>
                </a:cubicBezTo>
                <a:cubicBezTo>
                  <a:pt x="3672482" y="1337280"/>
                  <a:pt x="3690042" y="1339476"/>
                  <a:pt x="3703212" y="1348259"/>
                </a:cubicBezTo>
                <a:cubicBezTo>
                  <a:pt x="3720772" y="1335085"/>
                  <a:pt x="3747112" y="1339476"/>
                  <a:pt x="3758087" y="1315323"/>
                </a:cubicBezTo>
                <a:cubicBezTo>
                  <a:pt x="3769062" y="1295560"/>
                  <a:pt x="3782232" y="1275798"/>
                  <a:pt x="3793207" y="1256036"/>
                </a:cubicBezTo>
                <a:cubicBezTo>
                  <a:pt x="3799792" y="1242862"/>
                  <a:pt x="3810767" y="1240666"/>
                  <a:pt x="3819547" y="1247253"/>
                </a:cubicBezTo>
                <a:cubicBezTo>
                  <a:pt x="3841497" y="1262624"/>
                  <a:pt x="3850277" y="1288973"/>
                  <a:pt x="3843692" y="1321910"/>
                </a:cubicBezTo>
                <a:cubicBezTo>
                  <a:pt x="3843692" y="1324106"/>
                  <a:pt x="3839302" y="1326302"/>
                  <a:pt x="3839302" y="1328497"/>
                </a:cubicBezTo>
                <a:cubicBezTo>
                  <a:pt x="3839302" y="1332889"/>
                  <a:pt x="3876617" y="1343868"/>
                  <a:pt x="3883202" y="1341672"/>
                </a:cubicBezTo>
                <a:cubicBezTo>
                  <a:pt x="3898567" y="1339476"/>
                  <a:pt x="3911737" y="1337280"/>
                  <a:pt x="3920517" y="1324106"/>
                </a:cubicBezTo>
                <a:cubicBezTo>
                  <a:pt x="3922712" y="1321910"/>
                  <a:pt x="3924907" y="1319714"/>
                  <a:pt x="3927102" y="1317518"/>
                </a:cubicBezTo>
                <a:cubicBezTo>
                  <a:pt x="3955637" y="1291169"/>
                  <a:pt x="3966612" y="1288973"/>
                  <a:pt x="3999536" y="1313127"/>
                </a:cubicBezTo>
                <a:cubicBezTo>
                  <a:pt x="4019292" y="1326302"/>
                  <a:pt x="4023682" y="1326302"/>
                  <a:pt x="4041242" y="1308735"/>
                </a:cubicBezTo>
                <a:cubicBezTo>
                  <a:pt x="4056606" y="1293365"/>
                  <a:pt x="4058802" y="1271407"/>
                  <a:pt x="4065386" y="1251645"/>
                </a:cubicBezTo>
                <a:cubicBezTo>
                  <a:pt x="4078556" y="1214316"/>
                  <a:pt x="4087336" y="1174792"/>
                  <a:pt x="4102702" y="1135268"/>
                </a:cubicBezTo>
                <a:cubicBezTo>
                  <a:pt x="4109286" y="1117702"/>
                  <a:pt x="4120262" y="1097940"/>
                  <a:pt x="4135626" y="1084765"/>
                </a:cubicBezTo>
                <a:cubicBezTo>
                  <a:pt x="4148796" y="1069394"/>
                  <a:pt x="4166356" y="1062807"/>
                  <a:pt x="4192696" y="1071590"/>
                </a:cubicBezTo>
                <a:cubicBezTo>
                  <a:pt x="4168552" y="1093548"/>
                  <a:pt x="4190502" y="1124289"/>
                  <a:pt x="4170746" y="1146247"/>
                </a:cubicBezTo>
                <a:cubicBezTo>
                  <a:pt x="4172942" y="1179184"/>
                  <a:pt x="4155382" y="1205533"/>
                  <a:pt x="4148796" y="1234078"/>
                </a:cubicBezTo>
                <a:cubicBezTo>
                  <a:pt x="4144406" y="1262624"/>
                  <a:pt x="4135626" y="1293365"/>
                  <a:pt x="4124652" y="1319714"/>
                </a:cubicBezTo>
                <a:cubicBezTo>
                  <a:pt x="4104896" y="1363630"/>
                  <a:pt x="4144406" y="1389979"/>
                  <a:pt x="4179526" y="1383392"/>
                </a:cubicBezTo>
                <a:cubicBezTo>
                  <a:pt x="4186112" y="1383392"/>
                  <a:pt x="4190502" y="1379000"/>
                  <a:pt x="4192696" y="1374609"/>
                </a:cubicBezTo>
                <a:cubicBezTo>
                  <a:pt x="4197086" y="1370217"/>
                  <a:pt x="4197086" y="1363630"/>
                  <a:pt x="4199282" y="1359238"/>
                </a:cubicBezTo>
                <a:cubicBezTo>
                  <a:pt x="4212451" y="1346064"/>
                  <a:pt x="4227816" y="1337280"/>
                  <a:pt x="4243181" y="1341672"/>
                </a:cubicBezTo>
                <a:cubicBezTo>
                  <a:pt x="4260741" y="1346064"/>
                  <a:pt x="4262936" y="1363630"/>
                  <a:pt x="4267326" y="1376805"/>
                </a:cubicBezTo>
                <a:cubicBezTo>
                  <a:pt x="4269521" y="1383392"/>
                  <a:pt x="4267326" y="1389979"/>
                  <a:pt x="4267326" y="1394371"/>
                </a:cubicBezTo>
                <a:cubicBezTo>
                  <a:pt x="4269521" y="1438287"/>
                  <a:pt x="4293666" y="1471223"/>
                  <a:pt x="4333176" y="1480007"/>
                </a:cubicBezTo>
                <a:cubicBezTo>
                  <a:pt x="4341956" y="1482202"/>
                  <a:pt x="4352931" y="1482202"/>
                  <a:pt x="4363906" y="1477811"/>
                </a:cubicBezTo>
                <a:cubicBezTo>
                  <a:pt x="4392441" y="1464636"/>
                  <a:pt x="4425366" y="1469028"/>
                  <a:pt x="4456096" y="1455853"/>
                </a:cubicBezTo>
                <a:cubicBezTo>
                  <a:pt x="4460486" y="1453657"/>
                  <a:pt x="4471461" y="1460244"/>
                  <a:pt x="4475851" y="1464636"/>
                </a:cubicBezTo>
                <a:cubicBezTo>
                  <a:pt x="4484631" y="1473419"/>
                  <a:pt x="4493411" y="1482202"/>
                  <a:pt x="4499996" y="1495377"/>
                </a:cubicBezTo>
                <a:cubicBezTo>
                  <a:pt x="4504386" y="1508552"/>
                  <a:pt x="4513166" y="1508552"/>
                  <a:pt x="4526336" y="1499769"/>
                </a:cubicBezTo>
                <a:cubicBezTo>
                  <a:pt x="4528531" y="1497573"/>
                  <a:pt x="4530726" y="1493181"/>
                  <a:pt x="4535116" y="1490985"/>
                </a:cubicBezTo>
                <a:cubicBezTo>
                  <a:pt x="4541701" y="1488790"/>
                  <a:pt x="4550481" y="1486594"/>
                  <a:pt x="4554871" y="1490985"/>
                </a:cubicBezTo>
                <a:cubicBezTo>
                  <a:pt x="4561456" y="1499769"/>
                  <a:pt x="4554871" y="1504160"/>
                  <a:pt x="4550481" y="1510748"/>
                </a:cubicBezTo>
                <a:cubicBezTo>
                  <a:pt x="4535116" y="1528314"/>
                  <a:pt x="4510971" y="1539293"/>
                  <a:pt x="4504386" y="1565642"/>
                </a:cubicBezTo>
                <a:cubicBezTo>
                  <a:pt x="4502191" y="1574425"/>
                  <a:pt x="4504386" y="1585404"/>
                  <a:pt x="4510971" y="1585404"/>
                </a:cubicBezTo>
                <a:cubicBezTo>
                  <a:pt x="4521946" y="1585404"/>
                  <a:pt x="4532921" y="1587600"/>
                  <a:pt x="4543896" y="1581013"/>
                </a:cubicBezTo>
                <a:cubicBezTo>
                  <a:pt x="4552676" y="1574425"/>
                  <a:pt x="4570236" y="1572230"/>
                  <a:pt x="4579016" y="1585404"/>
                </a:cubicBezTo>
                <a:cubicBezTo>
                  <a:pt x="4587796" y="1600775"/>
                  <a:pt x="4598771" y="1616145"/>
                  <a:pt x="4592186" y="1635907"/>
                </a:cubicBezTo>
                <a:cubicBezTo>
                  <a:pt x="4589991" y="1638103"/>
                  <a:pt x="4579016" y="1638103"/>
                  <a:pt x="4576821" y="1642495"/>
                </a:cubicBezTo>
                <a:cubicBezTo>
                  <a:pt x="4574626" y="1653474"/>
                  <a:pt x="4572431" y="1666648"/>
                  <a:pt x="4583406" y="1677627"/>
                </a:cubicBezTo>
                <a:cubicBezTo>
                  <a:pt x="4611941" y="1703977"/>
                  <a:pt x="4633891" y="1736914"/>
                  <a:pt x="4658036" y="1769850"/>
                </a:cubicBezTo>
                <a:cubicBezTo>
                  <a:pt x="4673401" y="1789612"/>
                  <a:pt x="4697546" y="1794004"/>
                  <a:pt x="4723886" y="1785221"/>
                </a:cubicBezTo>
                <a:cubicBezTo>
                  <a:pt x="4756811" y="1774242"/>
                  <a:pt x="4756811" y="1776438"/>
                  <a:pt x="4772176" y="1804983"/>
                </a:cubicBezTo>
                <a:cubicBezTo>
                  <a:pt x="4778761" y="1818158"/>
                  <a:pt x="4783151" y="1824745"/>
                  <a:pt x="4763396" y="1835724"/>
                </a:cubicBezTo>
                <a:cubicBezTo>
                  <a:pt x="4734861" y="1851094"/>
                  <a:pt x="4723886" y="1879640"/>
                  <a:pt x="4723886" y="1914772"/>
                </a:cubicBezTo>
                <a:cubicBezTo>
                  <a:pt x="4723886" y="1958688"/>
                  <a:pt x="4739251" y="1993821"/>
                  <a:pt x="4765591" y="2026757"/>
                </a:cubicBezTo>
                <a:cubicBezTo>
                  <a:pt x="4769981" y="2033345"/>
                  <a:pt x="4774371" y="2037736"/>
                  <a:pt x="4785346" y="2031149"/>
                </a:cubicBezTo>
                <a:cubicBezTo>
                  <a:pt x="4802906" y="2020170"/>
                  <a:pt x="4822661" y="2024562"/>
                  <a:pt x="4840221" y="2026757"/>
                </a:cubicBezTo>
                <a:cubicBezTo>
                  <a:pt x="4864366" y="2028953"/>
                  <a:pt x="4884121" y="2064086"/>
                  <a:pt x="4873146" y="2088239"/>
                </a:cubicBezTo>
                <a:cubicBezTo>
                  <a:pt x="4862171" y="2112393"/>
                  <a:pt x="4853391" y="2136547"/>
                  <a:pt x="4835831" y="2156309"/>
                </a:cubicBezTo>
                <a:cubicBezTo>
                  <a:pt x="4829246" y="2162896"/>
                  <a:pt x="4824856" y="2167288"/>
                  <a:pt x="4816076" y="2158505"/>
                </a:cubicBezTo>
                <a:cubicBezTo>
                  <a:pt x="4809491" y="2151917"/>
                  <a:pt x="4800711" y="2160700"/>
                  <a:pt x="4798516" y="2167288"/>
                </a:cubicBezTo>
                <a:cubicBezTo>
                  <a:pt x="4794126" y="2176071"/>
                  <a:pt x="4785346" y="2184854"/>
                  <a:pt x="4780956" y="2193637"/>
                </a:cubicBezTo>
                <a:cubicBezTo>
                  <a:pt x="4778761" y="2202420"/>
                  <a:pt x="4785346" y="2213399"/>
                  <a:pt x="4787541" y="2224378"/>
                </a:cubicBezTo>
                <a:cubicBezTo>
                  <a:pt x="4794126" y="2261707"/>
                  <a:pt x="4800711" y="2299035"/>
                  <a:pt x="4833636" y="2323189"/>
                </a:cubicBezTo>
                <a:cubicBezTo>
                  <a:pt x="4840221" y="2329776"/>
                  <a:pt x="4846806" y="2334168"/>
                  <a:pt x="4855586" y="2331972"/>
                </a:cubicBezTo>
                <a:cubicBezTo>
                  <a:pt x="4864366" y="2331972"/>
                  <a:pt x="4866561" y="2340755"/>
                  <a:pt x="4873146" y="2345146"/>
                </a:cubicBezTo>
                <a:cubicBezTo>
                  <a:pt x="4857781" y="2369300"/>
                  <a:pt x="4833636" y="2378083"/>
                  <a:pt x="4807296" y="2384671"/>
                </a:cubicBezTo>
                <a:cubicBezTo>
                  <a:pt x="4785346" y="2391258"/>
                  <a:pt x="4778761" y="2402237"/>
                  <a:pt x="4776566" y="2424195"/>
                </a:cubicBezTo>
                <a:cubicBezTo>
                  <a:pt x="4776566" y="2426391"/>
                  <a:pt x="4776566" y="2426391"/>
                  <a:pt x="4776566" y="2428586"/>
                </a:cubicBezTo>
                <a:cubicBezTo>
                  <a:pt x="4776566" y="2465915"/>
                  <a:pt x="4776566" y="2468110"/>
                  <a:pt x="4816076" y="2472502"/>
                </a:cubicBezTo>
                <a:cubicBezTo>
                  <a:pt x="4842416" y="2476894"/>
                  <a:pt x="4857781" y="2492264"/>
                  <a:pt x="4864366" y="2516418"/>
                </a:cubicBezTo>
                <a:cubicBezTo>
                  <a:pt x="4866561" y="2523005"/>
                  <a:pt x="4866561" y="2531788"/>
                  <a:pt x="4864366" y="2538376"/>
                </a:cubicBezTo>
                <a:cubicBezTo>
                  <a:pt x="4862171" y="2547159"/>
                  <a:pt x="4851196" y="2540571"/>
                  <a:pt x="4846806" y="2542767"/>
                </a:cubicBezTo>
                <a:cubicBezTo>
                  <a:pt x="4824856" y="2553746"/>
                  <a:pt x="4802906" y="2562529"/>
                  <a:pt x="4778761" y="2560334"/>
                </a:cubicBezTo>
                <a:cubicBezTo>
                  <a:pt x="4772176" y="2560334"/>
                  <a:pt x="4772176" y="2566921"/>
                  <a:pt x="4767786" y="2571312"/>
                </a:cubicBezTo>
                <a:cubicBezTo>
                  <a:pt x="4750226" y="2591075"/>
                  <a:pt x="4743641" y="2617424"/>
                  <a:pt x="4726081" y="2637186"/>
                </a:cubicBezTo>
                <a:cubicBezTo>
                  <a:pt x="4719496" y="2645969"/>
                  <a:pt x="4712911" y="2659144"/>
                  <a:pt x="4706326" y="2663535"/>
                </a:cubicBezTo>
                <a:cubicBezTo>
                  <a:pt x="4684376" y="2674514"/>
                  <a:pt x="4695351" y="2692081"/>
                  <a:pt x="4699741" y="2700864"/>
                </a:cubicBezTo>
                <a:cubicBezTo>
                  <a:pt x="4708521" y="2720626"/>
                  <a:pt x="4723886" y="2738192"/>
                  <a:pt x="4748031" y="2744780"/>
                </a:cubicBezTo>
                <a:cubicBezTo>
                  <a:pt x="4769981" y="2751367"/>
                  <a:pt x="4791931" y="2760150"/>
                  <a:pt x="4813881" y="2766737"/>
                </a:cubicBezTo>
                <a:cubicBezTo>
                  <a:pt x="4835831" y="2773325"/>
                  <a:pt x="4855586" y="2777716"/>
                  <a:pt x="4875341" y="2757954"/>
                </a:cubicBezTo>
                <a:cubicBezTo>
                  <a:pt x="4884121" y="2751367"/>
                  <a:pt x="4892901" y="2742584"/>
                  <a:pt x="4903876" y="2740388"/>
                </a:cubicBezTo>
                <a:cubicBezTo>
                  <a:pt x="4928020" y="2729409"/>
                  <a:pt x="4938996" y="2709647"/>
                  <a:pt x="4952166" y="2689885"/>
                </a:cubicBezTo>
                <a:cubicBezTo>
                  <a:pt x="4971920" y="2654752"/>
                  <a:pt x="4996066" y="2621816"/>
                  <a:pt x="5033380" y="2604249"/>
                </a:cubicBezTo>
                <a:cubicBezTo>
                  <a:pt x="5068500" y="2591075"/>
                  <a:pt x="5103620" y="2573508"/>
                  <a:pt x="5138740" y="2562529"/>
                </a:cubicBezTo>
                <a:cubicBezTo>
                  <a:pt x="5189226" y="2544963"/>
                  <a:pt x="5198006" y="2540571"/>
                  <a:pt x="5224346" y="2514222"/>
                </a:cubicBezTo>
                <a:cubicBezTo>
                  <a:pt x="5226540" y="2512026"/>
                  <a:pt x="5228736" y="2507635"/>
                  <a:pt x="5230930" y="2507635"/>
                </a:cubicBezTo>
                <a:cubicBezTo>
                  <a:pt x="5268245" y="2514222"/>
                  <a:pt x="5290195" y="2481285"/>
                  <a:pt x="5318730" y="2470306"/>
                </a:cubicBezTo>
                <a:cubicBezTo>
                  <a:pt x="5356045" y="2454936"/>
                  <a:pt x="5391165" y="2443957"/>
                  <a:pt x="5428480" y="2448348"/>
                </a:cubicBezTo>
                <a:cubicBezTo>
                  <a:pt x="5452625" y="2450544"/>
                  <a:pt x="5472380" y="2461523"/>
                  <a:pt x="5489940" y="2479089"/>
                </a:cubicBezTo>
                <a:cubicBezTo>
                  <a:pt x="5492135" y="2481285"/>
                  <a:pt x="5496525" y="2485677"/>
                  <a:pt x="5496525" y="2490068"/>
                </a:cubicBezTo>
                <a:cubicBezTo>
                  <a:pt x="5500915" y="2516418"/>
                  <a:pt x="5496525" y="2542767"/>
                  <a:pt x="5485550" y="2566921"/>
                </a:cubicBezTo>
                <a:cubicBezTo>
                  <a:pt x="5476770" y="2588879"/>
                  <a:pt x="5459210" y="2602053"/>
                  <a:pt x="5435065" y="2613032"/>
                </a:cubicBezTo>
                <a:cubicBezTo>
                  <a:pt x="5419700" y="2621816"/>
                  <a:pt x="5408725" y="2626207"/>
                  <a:pt x="5388970" y="2617424"/>
                </a:cubicBezTo>
                <a:cubicBezTo>
                  <a:pt x="5371410" y="2608641"/>
                  <a:pt x="5349460" y="2613032"/>
                  <a:pt x="5329705" y="2615228"/>
                </a:cubicBezTo>
                <a:cubicBezTo>
                  <a:pt x="5323120" y="2615228"/>
                  <a:pt x="5318730" y="2619620"/>
                  <a:pt x="5316535" y="2624011"/>
                </a:cubicBezTo>
                <a:cubicBezTo>
                  <a:pt x="5301170" y="2639382"/>
                  <a:pt x="5285805" y="2648165"/>
                  <a:pt x="5263856" y="2650361"/>
                </a:cubicBezTo>
                <a:cubicBezTo>
                  <a:pt x="5246296" y="2650361"/>
                  <a:pt x="5233126" y="2663535"/>
                  <a:pt x="5215566" y="2670123"/>
                </a:cubicBezTo>
                <a:cubicBezTo>
                  <a:pt x="5191420" y="2683298"/>
                  <a:pt x="5129960" y="2698668"/>
                  <a:pt x="5105816" y="2700864"/>
                </a:cubicBezTo>
                <a:cubicBezTo>
                  <a:pt x="5066306" y="2705255"/>
                  <a:pt x="5035576" y="2727213"/>
                  <a:pt x="5000456" y="2744780"/>
                </a:cubicBezTo>
                <a:cubicBezTo>
                  <a:pt x="4976310" y="2757954"/>
                  <a:pt x="4958750" y="2782108"/>
                  <a:pt x="4934606" y="2795283"/>
                </a:cubicBezTo>
                <a:cubicBezTo>
                  <a:pt x="4923630" y="2801870"/>
                  <a:pt x="4912656" y="2810653"/>
                  <a:pt x="4903876" y="2815045"/>
                </a:cubicBezTo>
                <a:cubicBezTo>
                  <a:pt x="4857781" y="2834807"/>
                  <a:pt x="4818271" y="2861156"/>
                  <a:pt x="4778761" y="2887506"/>
                </a:cubicBezTo>
                <a:cubicBezTo>
                  <a:pt x="4765591" y="2898485"/>
                  <a:pt x="4723886" y="2911659"/>
                  <a:pt x="4710716" y="2911659"/>
                </a:cubicBezTo>
                <a:cubicBezTo>
                  <a:pt x="4699741" y="2913855"/>
                  <a:pt x="4690961" y="2911659"/>
                  <a:pt x="4684376" y="2902876"/>
                </a:cubicBezTo>
                <a:cubicBezTo>
                  <a:pt x="4675596" y="2891897"/>
                  <a:pt x="4669011" y="2898485"/>
                  <a:pt x="4660231" y="2900680"/>
                </a:cubicBezTo>
                <a:cubicBezTo>
                  <a:pt x="4644866" y="2905072"/>
                  <a:pt x="4644866" y="2911659"/>
                  <a:pt x="4644866" y="2922638"/>
                </a:cubicBezTo>
                <a:cubicBezTo>
                  <a:pt x="4644866" y="2931421"/>
                  <a:pt x="4644866" y="2940205"/>
                  <a:pt x="4658036" y="2940205"/>
                </a:cubicBezTo>
                <a:cubicBezTo>
                  <a:pt x="4664621" y="2940205"/>
                  <a:pt x="4669011" y="2948988"/>
                  <a:pt x="4675596" y="2946792"/>
                </a:cubicBezTo>
                <a:cubicBezTo>
                  <a:pt x="4693156" y="2946792"/>
                  <a:pt x="4697546" y="2962162"/>
                  <a:pt x="4706326" y="2968750"/>
                </a:cubicBezTo>
                <a:cubicBezTo>
                  <a:pt x="4701936" y="2999491"/>
                  <a:pt x="4728276" y="2999491"/>
                  <a:pt x="4745836" y="3008274"/>
                </a:cubicBezTo>
                <a:cubicBezTo>
                  <a:pt x="4800711" y="3036819"/>
                  <a:pt x="4857781" y="3052190"/>
                  <a:pt x="4914850" y="3069756"/>
                </a:cubicBezTo>
                <a:cubicBezTo>
                  <a:pt x="4925826" y="3074148"/>
                  <a:pt x="4938996" y="3078539"/>
                  <a:pt x="4952166" y="3082931"/>
                </a:cubicBezTo>
                <a:cubicBezTo>
                  <a:pt x="4969726" y="3089518"/>
                  <a:pt x="4989480" y="3093910"/>
                  <a:pt x="5002650" y="3076343"/>
                </a:cubicBezTo>
                <a:cubicBezTo>
                  <a:pt x="5011430" y="3067560"/>
                  <a:pt x="5022406" y="3069756"/>
                  <a:pt x="5031186" y="3071952"/>
                </a:cubicBezTo>
                <a:cubicBezTo>
                  <a:pt x="5042160" y="3071952"/>
                  <a:pt x="5050940" y="3082931"/>
                  <a:pt x="5061916" y="3080735"/>
                </a:cubicBezTo>
                <a:cubicBezTo>
                  <a:pt x="5066306" y="3080735"/>
                  <a:pt x="5075086" y="3089518"/>
                  <a:pt x="5075086" y="3096105"/>
                </a:cubicBezTo>
                <a:cubicBezTo>
                  <a:pt x="5081670" y="3131238"/>
                  <a:pt x="5064110" y="3188328"/>
                  <a:pt x="5018016" y="3212482"/>
                </a:cubicBezTo>
                <a:cubicBezTo>
                  <a:pt x="4993870" y="3225657"/>
                  <a:pt x="4978506" y="3230048"/>
                  <a:pt x="4956556" y="3212482"/>
                </a:cubicBezTo>
                <a:cubicBezTo>
                  <a:pt x="4941190" y="3199307"/>
                  <a:pt x="4921436" y="3190524"/>
                  <a:pt x="4906071" y="3177349"/>
                </a:cubicBezTo>
                <a:cubicBezTo>
                  <a:pt x="4890706" y="3166370"/>
                  <a:pt x="4875341" y="3148804"/>
                  <a:pt x="4851196" y="3166370"/>
                </a:cubicBezTo>
                <a:cubicBezTo>
                  <a:pt x="4835831" y="3175154"/>
                  <a:pt x="4807296" y="3155392"/>
                  <a:pt x="4794126" y="3137825"/>
                </a:cubicBezTo>
                <a:cubicBezTo>
                  <a:pt x="4783151" y="3120259"/>
                  <a:pt x="4778761" y="3098301"/>
                  <a:pt x="4761201" y="3085126"/>
                </a:cubicBezTo>
                <a:cubicBezTo>
                  <a:pt x="4745836" y="3069756"/>
                  <a:pt x="4732666" y="3056581"/>
                  <a:pt x="4708521" y="3060973"/>
                </a:cubicBezTo>
                <a:cubicBezTo>
                  <a:pt x="4704131" y="3063169"/>
                  <a:pt x="4695351" y="3063169"/>
                  <a:pt x="4693156" y="3058777"/>
                </a:cubicBezTo>
                <a:cubicBezTo>
                  <a:pt x="4664621" y="3032428"/>
                  <a:pt x="4642671" y="3054385"/>
                  <a:pt x="4620721" y="3065364"/>
                </a:cubicBezTo>
                <a:cubicBezTo>
                  <a:pt x="4600966" y="3078539"/>
                  <a:pt x="4583406" y="3080735"/>
                  <a:pt x="4565846" y="3065364"/>
                </a:cubicBezTo>
                <a:cubicBezTo>
                  <a:pt x="4552676" y="3056581"/>
                  <a:pt x="4532921" y="3054385"/>
                  <a:pt x="4524141" y="3039015"/>
                </a:cubicBezTo>
                <a:cubicBezTo>
                  <a:pt x="4517556" y="3032428"/>
                  <a:pt x="4510971" y="3034623"/>
                  <a:pt x="4502191" y="3034623"/>
                </a:cubicBezTo>
                <a:cubicBezTo>
                  <a:pt x="4493411" y="3036819"/>
                  <a:pt x="4491216" y="3032428"/>
                  <a:pt x="4486826" y="3023644"/>
                </a:cubicBezTo>
                <a:cubicBezTo>
                  <a:pt x="4478046" y="3003882"/>
                  <a:pt x="4462681" y="3006078"/>
                  <a:pt x="4447316" y="3017057"/>
                </a:cubicBezTo>
                <a:cubicBezTo>
                  <a:pt x="4427561" y="3032428"/>
                  <a:pt x="4418781" y="3054385"/>
                  <a:pt x="4407806" y="3076343"/>
                </a:cubicBezTo>
                <a:cubicBezTo>
                  <a:pt x="4396831" y="3100497"/>
                  <a:pt x="4394636" y="3100497"/>
                  <a:pt x="4372686" y="3087322"/>
                </a:cubicBezTo>
                <a:cubicBezTo>
                  <a:pt x="4370491" y="3087322"/>
                  <a:pt x="4366101" y="3087322"/>
                  <a:pt x="4366101" y="3085126"/>
                </a:cubicBezTo>
                <a:cubicBezTo>
                  <a:pt x="4359516" y="3071952"/>
                  <a:pt x="4344151" y="3065364"/>
                  <a:pt x="4335371" y="3065364"/>
                </a:cubicBezTo>
                <a:cubicBezTo>
                  <a:pt x="4324396" y="3063169"/>
                  <a:pt x="4311226" y="3076343"/>
                  <a:pt x="4302446" y="3085126"/>
                </a:cubicBezTo>
                <a:cubicBezTo>
                  <a:pt x="4291471" y="3093910"/>
                  <a:pt x="4278301" y="3102693"/>
                  <a:pt x="4273911" y="3113672"/>
                </a:cubicBezTo>
                <a:cubicBezTo>
                  <a:pt x="4262936" y="3148804"/>
                  <a:pt x="4236596" y="3142217"/>
                  <a:pt x="4210256" y="3140021"/>
                </a:cubicBezTo>
                <a:cubicBezTo>
                  <a:pt x="4205866" y="3140021"/>
                  <a:pt x="4203672" y="3131238"/>
                  <a:pt x="4194892" y="3137825"/>
                </a:cubicBezTo>
                <a:cubicBezTo>
                  <a:pt x="4161966" y="3164175"/>
                  <a:pt x="4135626" y="3197111"/>
                  <a:pt x="4089532" y="3201503"/>
                </a:cubicBezTo>
                <a:cubicBezTo>
                  <a:pt x="4071972" y="3223461"/>
                  <a:pt x="4043436" y="3225657"/>
                  <a:pt x="4023682" y="3247615"/>
                </a:cubicBezTo>
                <a:cubicBezTo>
                  <a:pt x="3990756" y="3282747"/>
                  <a:pt x="3990756" y="3282747"/>
                  <a:pt x="3938077" y="3289335"/>
                </a:cubicBezTo>
                <a:cubicBezTo>
                  <a:pt x="3927102" y="3291530"/>
                  <a:pt x="3924907" y="3293726"/>
                  <a:pt x="3924907" y="3302509"/>
                </a:cubicBezTo>
                <a:cubicBezTo>
                  <a:pt x="3927102" y="3322271"/>
                  <a:pt x="3916127" y="3339838"/>
                  <a:pt x="3907347" y="3357404"/>
                </a:cubicBezTo>
                <a:cubicBezTo>
                  <a:pt x="3905152" y="3361795"/>
                  <a:pt x="3907347" y="3366187"/>
                  <a:pt x="3900762" y="3368383"/>
                </a:cubicBezTo>
                <a:cubicBezTo>
                  <a:pt x="3861252" y="3381558"/>
                  <a:pt x="3841497" y="3416690"/>
                  <a:pt x="3821742" y="3447431"/>
                </a:cubicBezTo>
                <a:cubicBezTo>
                  <a:pt x="3817352" y="3451823"/>
                  <a:pt x="3817352" y="3458410"/>
                  <a:pt x="3810767" y="3456214"/>
                </a:cubicBezTo>
                <a:cubicBezTo>
                  <a:pt x="3766867" y="3454019"/>
                  <a:pt x="3736137" y="3484760"/>
                  <a:pt x="3703212" y="3506717"/>
                </a:cubicBezTo>
                <a:cubicBezTo>
                  <a:pt x="3670287" y="3530871"/>
                  <a:pt x="3639557" y="3559416"/>
                  <a:pt x="3604437" y="3581374"/>
                </a:cubicBezTo>
                <a:cubicBezTo>
                  <a:pt x="3586877" y="3592353"/>
                  <a:pt x="3573707" y="3609919"/>
                  <a:pt x="3560537" y="3625290"/>
                </a:cubicBezTo>
                <a:cubicBezTo>
                  <a:pt x="3553952" y="3629681"/>
                  <a:pt x="3556147" y="3636269"/>
                  <a:pt x="3560537" y="3640660"/>
                </a:cubicBezTo>
                <a:cubicBezTo>
                  <a:pt x="3562732" y="3642856"/>
                  <a:pt x="3564927" y="3645052"/>
                  <a:pt x="3564927" y="3647248"/>
                </a:cubicBezTo>
                <a:cubicBezTo>
                  <a:pt x="3575902" y="3688968"/>
                  <a:pt x="3575902" y="3688968"/>
                  <a:pt x="3545172" y="3717513"/>
                </a:cubicBezTo>
                <a:cubicBezTo>
                  <a:pt x="3532002" y="3730688"/>
                  <a:pt x="3523222" y="3754841"/>
                  <a:pt x="3494687" y="3748254"/>
                </a:cubicBezTo>
                <a:cubicBezTo>
                  <a:pt x="3507857" y="3759233"/>
                  <a:pt x="3521027" y="3750450"/>
                  <a:pt x="3529807" y="3757037"/>
                </a:cubicBezTo>
                <a:cubicBezTo>
                  <a:pt x="3542977" y="3761429"/>
                  <a:pt x="3551757" y="3770212"/>
                  <a:pt x="3562732" y="3754841"/>
                </a:cubicBezTo>
                <a:cubicBezTo>
                  <a:pt x="3564927" y="3754841"/>
                  <a:pt x="3571512" y="3757037"/>
                  <a:pt x="3573707" y="3761429"/>
                </a:cubicBezTo>
                <a:cubicBezTo>
                  <a:pt x="3586877" y="3772408"/>
                  <a:pt x="3602242" y="3778995"/>
                  <a:pt x="3617607" y="3785582"/>
                </a:cubicBezTo>
                <a:cubicBezTo>
                  <a:pt x="3652727" y="3796561"/>
                  <a:pt x="3674677" y="3825106"/>
                  <a:pt x="3698822" y="3851456"/>
                </a:cubicBezTo>
                <a:cubicBezTo>
                  <a:pt x="3714187" y="3866826"/>
                  <a:pt x="3720772" y="3888784"/>
                  <a:pt x="3711992" y="3912938"/>
                </a:cubicBezTo>
                <a:cubicBezTo>
                  <a:pt x="3703212" y="3937092"/>
                  <a:pt x="3694432" y="3963441"/>
                  <a:pt x="3670287" y="3978811"/>
                </a:cubicBezTo>
                <a:cubicBezTo>
                  <a:pt x="3665897" y="3983203"/>
                  <a:pt x="3665897" y="3987595"/>
                  <a:pt x="3668092" y="3994182"/>
                </a:cubicBezTo>
                <a:cubicBezTo>
                  <a:pt x="3670287" y="4020531"/>
                  <a:pt x="3681262" y="4044685"/>
                  <a:pt x="3679067" y="4068839"/>
                </a:cubicBezTo>
                <a:cubicBezTo>
                  <a:pt x="3679067" y="4110559"/>
                  <a:pt x="3659312" y="4143495"/>
                  <a:pt x="3624192" y="4169845"/>
                </a:cubicBezTo>
                <a:cubicBezTo>
                  <a:pt x="3606632" y="4180824"/>
                  <a:pt x="3593462" y="4196194"/>
                  <a:pt x="3571512" y="4193999"/>
                </a:cubicBezTo>
                <a:cubicBezTo>
                  <a:pt x="3536392" y="4191803"/>
                  <a:pt x="3499077" y="4202782"/>
                  <a:pt x="3463957" y="4178628"/>
                </a:cubicBezTo>
                <a:cubicBezTo>
                  <a:pt x="3420057" y="4147887"/>
                  <a:pt x="3387132" y="4112754"/>
                  <a:pt x="3389327" y="4055664"/>
                </a:cubicBezTo>
                <a:cubicBezTo>
                  <a:pt x="3389327" y="4051272"/>
                  <a:pt x="3391522" y="4044685"/>
                  <a:pt x="3389327" y="4038098"/>
                </a:cubicBezTo>
                <a:cubicBezTo>
                  <a:pt x="3387132" y="4027119"/>
                  <a:pt x="3384937" y="4013944"/>
                  <a:pt x="3378352" y="4005161"/>
                </a:cubicBezTo>
                <a:cubicBezTo>
                  <a:pt x="3373962" y="3998574"/>
                  <a:pt x="3358597" y="4000769"/>
                  <a:pt x="3349817" y="4000769"/>
                </a:cubicBezTo>
                <a:cubicBezTo>
                  <a:pt x="3312502" y="4005161"/>
                  <a:pt x="3279577" y="3985399"/>
                  <a:pt x="3242262" y="3991986"/>
                </a:cubicBezTo>
                <a:cubicBezTo>
                  <a:pt x="3235678" y="3994182"/>
                  <a:pt x="3229092" y="3989790"/>
                  <a:pt x="3224702" y="3996378"/>
                </a:cubicBezTo>
                <a:cubicBezTo>
                  <a:pt x="3222508" y="4007357"/>
                  <a:pt x="3242262" y="3994182"/>
                  <a:pt x="3237872" y="4009552"/>
                </a:cubicBezTo>
                <a:cubicBezTo>
                  <a:pt x="3231288" y="4027119"/>
                  <a:pt x="3237872" y="4033706"/>
                  <a:pt x="3248848" y="4027119"/>
                </a:cubicBezTo>
                <a:cubicBezTo>
                  <a:pt x="3268602" y="4016140"/>
                  <a:pt x="3288357" y="4020531"/>
                  <a:pt x="3308112" y="4018336"/>
                </a:cubicBezTo>
                <a:cubicBezTo>
                  <a:pt x="3316892" y="4018336"/>
                  <a:pt x="3321282" y="4020531"/>
                  <a:pt x="3319087" y="4031510"/>
                </a:cubicBezTo>
                <a:cubicBezTo>
                  <a:pt x="3319087" y="4038098"/>
                  <a:pt x="3321282" y="4044685"/>
                  <a:pt x="3310307" y="4046881"/>
                </a:cubicBezTo>
                <a:cubicBezTo>
                  <a:pt x="3286162" y="4049077"/>
                  <a:pt x="3262018" y="4064447"/>
                  <a:pt x="3237872" y="4046881"/>
                </a:cubicBezTo>
                <a:cubicBezTo>
                  <a:pt x="3231288" y="4042489"/>
                  <a:pt x="3215922" y="4053468"/>
                  <a:pt x="3213728" y="4060056"/>
                </a:cubicBezTo>
                <a:cubicBezTo>
                  <a:pt x="3207142" y="4092992"/>
                  <a:pt x="3220312" y="4125929"/>
                  <a:pt x="3253238" y="4141300"/>
                </a:cubicBezTo>
                <a:cubicBezTo>
                  <a:pt x="3279577" y="4152279"/>
                  <a:pt x="3305917" y="4165453"/>
                  <a:pt x="3325672" y="4187411"/>
                </a:cubicBezTo>
                <a:cubicBezTo>
                  <a:pt x="3332257" y="4193999"/>
                  <a:pt x="3338842" y="4198390"/>
                  <a:pt x="3347622" y="4189607"/>
                </a:cubicBezTo>
                <a:cubicBezTo>
                  <a:pt x="3354207" y="4180824"/>
                  <a:pt x="3356402" y="4196194"/>
                  <a:pt x="3362987" y="4196194"/>
                </a:cubicBezTo>
                <a:cubicBezTo>
                  <a:pt x="3369572" y="4193999"/>
                  <a:pt x="3384937" y="4191803"/>
                  <a:pt x="3380547" y="4204977"/>
                </a:cubicBezTo>
                <a:cubicBezTo>
                  <a:pt x="3378352" y="4213761"/>
                  <a:pt x="3371767" y="4222544"/>
                  <a:pt x="3358597" y="4220348"/>
                </a:cubicBezTo>
                <a:cubicBezTo>
                  <a:pt x="3352012" y="4220348"/>
                  <a:pt x="3347622" y="4215956"/>
                  <a:pt x="3343232" y="4213761"/>
                </a:cubicBezTo>
                <a:cubicBezTo>
                  <a:pt x="3303722" y="4200586"/>
                  <a:pt x="3270797" y="4174236"/>
                  <a:pt x="3231288" y="4154474"/>
                </a:cubicBezTo>
                <a:cubicBezTo>
                  <a:pt x="3226898" y="4152279"/>
                  <a:pt x="3222508" y="4150083"/>
                  <a:pt x="3215922" y="4147887"/>
                </a:cubicBezTo>
                <a:cubicBezTo>
                  <a:pt x="3191778" y="4136908"/>
                  <a:pt x="3172022" y="4150083"/>
                  <a:pt x="3169828" y="4176432"/>
                </a:cubicBezTo>
                <a:cubicBezTo>
                  <a:pt x="3169828" y="4185215"/>
                  <a:pt x="3169828" y="4196194"/>
                  <a:pt x="3169828" y="4207173"/>
                </a:cubicBezTo>
                <a:cubicBezTo>
                  <a:pt x="3169828" y="4215956"/>
                  <a:pt x="3169828" y="4226935"/>
                  <a:pt x="3169828" y="4240110"/>
                </a:cubicBezTo>
                <a:cubicBezTo>
                  <a:pt x="3150072" y="4240110"/>
                  <a:pt x="3128122" y="4233523"/>
                  <a:pt x="3112758" y="4240110"/>
                </a:cubicBezTo>
                <a:cubicBezTo>
                  <a:pt x="3095198" y="4248893"/>
                  <a:pt x="3084222" y="4268655"/>
                  <a:pt x="3068858" y="4284026"/>
                </a:cubicBezTo>
                <a:cubicBezTo>
                  <a:pt x="3055688" y="4295005"/>
                  <a:pt x="3044712" y="4308179"/>
                  <a:pt x="3031543" y="4319158"/>
                </a:cubicBezTo>
                <a:cubicBezTo>
                  <a:pt x="3016178" y="4334529"/>
                  <a:pt x="3016178" y="4334529"/>
                  <a:pt x="2994228" y="4321354"/>
                </a:cubicBezTo>
                <a:cubicBezTo>
                  <a:pt x="2976668" y="4312571"/>
                  <a:pt x="2943743" y="4319158"/>
                  <a:pt x="2930573" y="4334529"/>
                </a:cubicBezTo>
                <a:cubicBezTo>
                  <a:pt x="2926183" y="4338920"/>
                  <a:pt x="2923988" y="4343312"/>
                  <a:pt x="2923988" y="4345508"/>
                </a:cubicBezTo>
                <a:cubicBezTo>
                  <a:pt x="2930573" y="4371857"/>
                  <a:pt x="2913013" y="4393815"/>
                  <a:pt x="2915208" y="4417969"/>
                </a:cubicBezTo>
                <a:cubicBezTo>
                  <a:pt x="2917403" y="4428948"/>
                  <a:pt x="2908623" y="4435535"/>
                  <a:pt x="2902038" y="4439927"/>
                </a:cubicBezTo>
                <a:cubicBezTo>
                  <a:pt x="2897648" y="4442122"/>
                  <a:pt x="2891063" y="4439927"/>
                  <a:pt x="2891063" y="4435535"/>
                </a:cubicBezTo>
                <a:cubicBezTo>
                  <a:pt x="2888868" y="4417969"/>
                  <a:pt x="2888868" y="4400402"/>
                  <a:pt x="2888868" y="4382836"/>
                </a:cubicBezTo>
                <a:cubicBezTo>
                  <a:pt x="2891063" y="4365270"/>
                  <a:pt x="2886673" y="4356487"/>
                  <a:pt x="2873503" y="4363074"/>
                </a:cubicBezTo>
                <a:cubicBezTo>
                  <a:pt x="2862528" y="4365270"/>
                  <a:pt x="2851553" y="4371857"/>
                  <a:pt x="2842773" y="4376249"/>
                </a:cubicBezTo>
                <a:cubicBezTo>
                  <a:pt x="2836188" y="4382836"/>
                  <a:pt x="2831798" y="4389424"/>
                  <a:pt x="2823018" y="4396011"/>
                </a:cubicBezTo>
                <a:cubicBezTo>
                  <a:pt x="2812043" y="4382836"/>
                  <a:pt x="2812043" y="4367466"/>
                  <a:pt x="2820823" y="4356487"/>
                </a:cubicBezTo>
                <a:cubicBezTo>
                  <a:pt x="2833993" y="4341116"/>
                  <a:pt x="2818628" y="4338920"/>
                  <a:pt x="2812043" y="4336725"/>
                </a:cubicBezTo>
                <a:cubicBezTo>
                  <a:pt x="2807653" y="4334529"/>
                  <a:pt x="2794483" y="4330137"/>
                  <a:pt x="2792288" y="4343312"/>
                </a:cubicBezTo>
                <a:cubicBezTo>
                  <a:pt x="2792288" y="4363074"/>
                  <a:pt x="2783508" y="4378445"/>
                  <a:pt x="2783508" y="4398207"/>
                </a:cubicBezTo>
                <a:cubicBezTo>
                  <a:pt x="2779118" y="4435535"/>
                  <a:pt x="2779118" y="4472863"/>
                  <a:pt x="2765948" y="4510192"/>
                </a:cubicBezTo>
                <a:cubicBezTo>
                  <a:pt x="2763753" y="4514583"/>
                  <a:pt x="2765948" y="4523366"/>
                  <a:pt x="2765948" y="4529954"/>
                </a:cubicBezTo>
                <a:cubicBezTo>
                  <a:pt x="2765948" y="4538737"/>
                  <a:pt x="2768143" y="4547520"/>
                  <a:pt x="2757168" y="4545324"/>
                </a:cubicBezTo>
                <a:cubicBezTo>
                  <a:pt x="2748388" y="4545324"/>
                  <a:pt x="2743998" y="4538737"/>
                  <a:pt x="2741803" y="4532150"/>
                </a:cubicBezTo>
                <a:cubicBezTo>
                  <a:pt x="2737413" y="4527758"/>
                  <a:pt x="2741803" y="4521171"/>
                  <a:pt x="2739608" y="4516779"/>
                </a:cubicBezTo>
                <a:cubicBezTo>
                  <a:pt x="2735218" y="4499213"/>
                  <a:pt x="2750583" y="4490430"/>
                  <a:pt x="2750583" y="4475059"/>
                </a:cubicBezTo>
                <a:cubicBezTo>
                  <a:pt x="2748388" y="4464080"/>
                  <a:pt x="2743998" y="4448710"/>
                  <a:pt x="2754973" y="4437731"/>
                </a:cubicBezTo>
                <a:cubicBezTo>
                  <a:pt x="2761558" y="4431143"/>
                  <a:pt x="2757168" y="4422360"/>
                  <a:pt x="2757168" y="4413577"/>
                </a:cubicBezTo>
                <a:cubicBezTo>
                  <a:pt x="2759363" y="4396011"/>
                  <a:pt x="2754973" y="4376249"/>
                  <a:pt x="2759363" y="4360878"/>
                </a:cubicBezTo>
                <a:cubicBezTo>
                  <a:pt x="2765948" y="4334529"/>
                  <a:pt x="2757168" y="4316963"/>
                  <a:pt x="2737413" y="4301592"/>
                </a:cubicBezTo>
                <a:cubicBezTo>
                  <a:pt x="2715463" y="4305984"/>
                  <a:pt x="2728633" y="4332333"/>
                  <a:pt x="2713268" y="4341116"/>
                </a:cubicBezTo>
                <a:cubicBezTo>
                  <a:pt x="2715463" y="4376249"/>
                  <a:pt x="2695708" y="4404794"/>
                  <a:pt x="2695708" y="4439927"/>
                </a:cubicBezTo>
                <a:cubicBezTo>
                  <a:pt x="2695708" y="4459689"/>
                  <a:pt x="2680343" y="4477255"/>
                  <a:pt x="2678148" y="4497017"/>
                </a:cubicBezTo>
                <a:cubicBezTo>
                  <a:pt x="2675953" y="4505800"/>
                  <a:pt x="2664978" y="4503604"/>
                  <a:pt x="2658393" y="4501409"/>
                </a:cubicBezTo>
                <a:cubicBezTo>
                  <a:pt x="2651808" y="4501409"/>
                  <a:pt x="2651808" y="4492625"/>
                  <a:pt x="2654003" y="4488234"/>
                </a:cubicBezTo>
                <a:cubicBezTo>
                  <a:pt x="2669368" y="4457493"/>
                  <a:pt x="2667173" y="4420165"/>
                  <a:pt x="2678148" y="4389424"/>
                </a:cubicBezTo>
                <a:cubicBezTo>
                  <a:pt x="2682538" y="4378445"/>
                  <a:pt x="2682538" y="4367466"/>
                  <a:pt x="2686928" y="4356487"/>
                </a:cubicBezTo>
                <a:cubicBezTo>
                  <a:pt x="2693513" y="4338920"/>
                  <a:pt x="2680343" y="4319158"/>
                  <a:pt x="2673758" y="4301592"/>
                </a:cubicBezTo>
                <a:cubicBezTo>
                  <a:pt x="2667173" y="4281830"/>
                  <a:pt x="2664978" y="4259872"/>
                  <a:pt x="2671563" y="4242306"/>
                </a:cubicBezTo>
                <a:cubicBezTo>
                  <a:pt x="2680343" y="4224740"/>
                  <a:pt x="2673758" y="4211565"/>
                  <a:pt x="2671563" y="4196194"/>
                </a:cubicBezTo>
                <a:cubicBezTo>
                  <a:pt x="2667173" y="4174236"/>
                  <a:pt x="2656198" y="4158866"/>
                  <a:pt x="2645223" y="4141300"/>
                </a:cubicBezTo>
                <a:cubicBezTo>
                  <a:pt x="2640833" y="4130321"/>
                  <a:pt x="2632053" y="4121538"/>
                  <a:pt x="2616688" y="4132516"/>
                </a:cubicBezTo>
                <a:cubicBezTo>
                  <a:pt x="2605713" y="4139104"/>
                  <a:pt x="2590348" y="4134712"/>
                  <a:pt x="2583763" y="4121538"/>
                </a:cubicBezTo>
                <a:cubicBezTo>
                  <a:pt x="2570593" y="4101775"/>
                  <a:pt x="2550838" y="4103971"/>
                  <a:pt x="2533278" y="4108363"/>
                </a:cubicBezTo>
                <a:cubicBezTo>
                  <a:pt x="2502548" y="4117146"/>
                  <a:pt x="2474013" y="4123733"/>
                  <a:pt x="2441088" y="4125929"/>
                </a:cubicBezTo>
                <a:cubicBezTo>
                  <a:pt x="2427918" y="4125929"/>
                  <a:pt x="2414748" y="4119342"/>
                  <a:pt x="2401578" y="4114950"/>
                </a:cubicBezTo>
                <a:cubicBezTo>
                  <a:pt x="2357679" y="4092992"/>
                  <a:pt x="2326949" y="4057860"/>
                  <a:pt x="2300609" y="4018336"/>
                </a:cubicBezTo>
                <a:cubicBezTo>
                  <a:pt x="2276464" y="3981007"/>
                  <a:pt x="2254514" y="3943679"/>
                  <a:pt x="2234759" y="3904155"/>
                </a:cubicBezTo>
                <a:cubicBezTo>
                  <a:pt x="2221589" y="3877805"/>
                  <a:pt x="2199639" y="3851456"/>
                  <a:pt x="2190859" y="3822911"/>
                </a:cubicBezTo>
                <a:cubicBezTo>
                  <a:pt x="2177689" y="3785582"/>
                  <a:pt x="2151349" y="3772408"/>
                  <a:pt x="2118424" y="3761429"/>
                </a:cubicBezTo>
                <a:cubicBezTo>
                  <a:pt x="2094279" y="3754841"/>
                  <a:pt x="2092084" y="3752645"/>
                  <a:pt x="2083304" y="3772408"/>
                </a:cubicBezTo>
                <a:cubicBezTo>
                  <a:pt x="2076719" y="3781191"/>
                  <a:pt x="2074524" y="3789974"/>
                  <a:pt x="2063549" y="3789974"/>
                </a:cubicBezTo>
                <a:cubicBezTo>
                  <a:pt x="2048184" y="3789974"/>
                  <a:pt x="2035014" y="3792170"/>
                  <a:pt x="2021844" y="3781191"/>
                </a:cubicBezTo>
                <a:lnTo>
                  <a:pt x="2008717" y="3760713"/>
                </a:lnTo>
                <a:lnTo>
                  <a:pt x="1923143" y="3846286"/>
                </a:lnTo>
                <a:lnTo>
                  <a:pt x="1859631" y="3782774"/>
                </a:lnTo>
                <a:lnTo>
                  <a:pt x="1853652" y="3782563"/>
                </a:lnTo>
                <a:cubicBezTo>
                  <a:pt x="1846793" y="3784485"/>
                  <a:pt x="1840757" y="3788876"/>
                  <a:pt x="1835269" y="3796561"/>
                </a:cubicBezTo>
                <a:cubicBezTo>
                  <a:pt x="1822099" y="3814127"/>
                  <a:pt x="1797954" y="3825106"/>
                  <a:pt x="1791369" y="3849260"/>
                </a:cubicBezTo>
                <a:cubicBezTo>
                  <a:pt x="1776004" y="3849260"/>
                  <a:pt x="1771614" y="3866826"/>
                  <a:pt x="1760639" y="3869022"/>
                </a:cubicBezTo>
                <a:cubicBezTo>
                  <a:pt x="1738689" y="3873414"/>
                  <a:pt x="1740884" y="3888784"/>
                  <a:pt x="1738689" y="3904155"/>
                </a:cubicBezTo>
                <a:cubicBezTo>
                  <a:pt x="1738689" y="3917329"/>
                  <a:pt x="1745274" y="3932700"/>
                  <a:pt x="1732104" y="3945875"/>
                </a:cubicBezTo>
                <a:cubicBezTo>
                  <a:pt x="1727714" y="3948070"/>
                  <a:pt x="1725519" y="3961245"/>
                  <a:pt x="1740884" y="3967833"/>
                </a:cubicBezTo>
                <a:cubicBezTo>
                  <a:pt x="1762834" y="3978811"/>
                  <a:pt x="1756249" y="4005161"/>
                  <a:pt x="1756249" y="4024923"/>
                </a:cubicBezTo>
                <a:cubicBezTo>
                  <a:pt x="1734299" y="4022727"/>
                  <a:pt x="1725519" y="4007357"/>
                  <a:pt x="1723324" y="3987595"/>
                </a:cubicBezTo>
                <a:cubicBezTo>
                  <a:pt x="1721129" y="3974420"/>
                  <a:pt x="1714544" y="3967833"/>
                  <a:pt x="1701374" y="3965637"/>
                </a:cubicBezTo>
                <a:cubicBezTo>
                  <a:pt x="1696984" y="3965637"/>
                  <a:pt x="1692594" y="3965637"/>
                  <a:pt x="1688204" y="3963441"/>
                </a:cubicBezTo>
                <a:cubicBezTo>
                  <a:pt x="1675034" y="3950266"/>
                  <a:pt x="1661864" y="3930504"/>
                  <a:pt x="1644304" y="3923917"/>
                </a:cubicBezTo>
                <a:cubicBezTo>
                  <a:pt x="1628939" y="3917329"/>
                  <a:pt x="1609184" y="3917329"/>
                  <a:pt x="1593819" y="3906350"/>
                </a:cubicBezTo>
                <a:cubicBezTo>
                  <a:pt x="1587234" y="3901959"/>
                  <a:pt x="1576259" y="3897567"/>
                  <a:pt x="1571869" y="3888784"/>
                </a:cubicBezTo>
                <a:cubicBezTo>
                  <a:pt x="1545529" y="3860239"/>
                  <a:pt x="1508214" y="3842673"/>
                  <a:pt x="1484069" y="3811932"/>
                </a:cubicBezTo>
                <a:cubicBezTo>
                  <a:pt x="1479679" y="3807540"/>
                  <a:pt x="1473095" y="3805344"/>
                  <a:pt x="1468705" y="3811932"/>
                </a:cubicBezTo>
                <a:cubicBezTo>
                  <a:pt x="1466510" y="3814127"/>
                  <a:pt x="1466510" y="3818519"/>
                  <a:pt x="1468705" y="3822911"/>
                </a:cubicBezTo>
                <a:cubicBezTo>
                  <a:pt x="1490654" y="3862435"/>
                  <a:pt x="1514799" y="3901959"/>
                  <a:pt x="1549919" y="3928308"/>
                </a:cubicBezTo>
                <a:cubicBezTo>
                  <a:pt x="1560894" y="3937092"/>
                  <a:pt x="1565284" y="3941483"/>
                  <a:pt x="1563089" y="3952462"/>
                </a:cubicBezTo>
                <a:cubicBezTo>
                  <a:pt x="1563089" y="3965637"/>
                  <a:pt x="1547724" y="3981007"/>
                  <a:pt x="1536749" y="3983203"/>
                </a:cubicBezTo>
                <a:cubicBezTo>
                  <a:pt x="1523579" y="3985399"/>
                  <a:pt x="1512604" y="3978811"/>
                  <a:pt x="1512604" y="3967833"/>
                </a:cubicBezTo>
                <a:cubicBezTo>
                  <a:pt x="1510409" y="3954658"/>
                  <a:pt x="1495044" y="3961245"/>
                  <a:pt x="1495044" y="3952462"/>
                </a:cubicBezTo>
                <a:cubicBezTo>
                  <a:pt x="1495044" y="3941483"/>
                  <a:pt x="1486264" y="3939287"/>
                  <a:pt x="1481874" y="3932700"/>
                </a:cubicBezTo>
                <a:cubicBezTo>
                  <a:pt x="1464315" y="3912938"/>
                  <a:pt x="1451145" y="3893176"/>
                  <a:pt x="1448950" y="3866826"/>
                </a:cubicBezTo>
                <a:cubicBezTo>
                  <a:pt x="1448950" y="3847064"/>
                  <a:pt x="1429195" y="3838281"/>
                  <a:pt x="1427000" y="3818519"/>
                </a:cubicBezTo>
                <a:cubicBezTo>
                  <a:pt x="1427000" y="3787778"/>
                  <a:pt x="1400660" y="3768016"/>
                  <a:pt x="1394075" y="3739471"/>
                </a:cubicBezTo>
                <a:cubicBezTo>
                  <a:pt x="1385295" y="3704338"/>
                  <a:pt x="1367735" y="3671401"/>
                  <a:pt x="1361150" y="3634073"/>
                </a:cubicBezTo>
                <a:cubicBezTo>
                  <a:pt x="1358955" y="3618702"/>
                  <a:pt x="1347980" y="3612115"/>
                  <a:pt x="1334810" y="3605528"/>
                </a:cubicBezTo>
                <a:cubicBezTo>
                  <a:pt x="1326030" y="3603332"/>
                  <a:pt x="1317250" y="3596745"/>
                  <a:pt x="1317250" y="3587961"/>
                </a:cubicBezTo>
                <a:cubicBezTo>
                  <a:pt x="1319445" y="3570395"/>
                  <a:pt x="1304080" y="3563808"/>
                  <a:pt x="1295300" y="3552829"/>
                </a:cubicBezTo>
                <a:cubicBezTo>
                  <a:pt x="1277740" y="3592353"/>
                  <a:pt x="1271155" y="3634073"/>
                  <a:pt x="1273350" y="3671401"/>
                </a:cubicBezTo>
                <a:cubicBezTo>
                  <a:pt x="1273350" y="3688968"/>
                  <a:pt x="1286520" y="3693359"/>
                  <a:pt x="1293105" y="3704338"/>
                </a:cubicBezTo>
                <a:cubicBezTo>
                  <a:pt x="1304080" y="3721904"/>
                  <a:pt x="1310665" y="3737275"/>
                  <a:pt x="1308470" y="3759233"/>
                </a:cubicBezTo>
                <a:cubicBezTo>
                  <a:pt x="1308470" y="3772408"/>
                  <a:pt x="1308470" y="3783386"/>
                  <a:pt x="1308470" y="3800953"/>
                </a:cubicBezTo>
                <a:cubicBezTo>
                  <a:pt x="1286520" y="3792170"/>
                  <a:pt x="1264570" y="3789974"/>
                  <a:pt x="1262375" y="3759233"/>
                </a:cubicBezTo>
                <a:cubicBezTo>
                  <a:pt x="1262375" y="3746058"/>
                  <a:pt x="1249205" y="3724100"/>
                  <a:pt x="1233840" y="3721904"/>
                </a:cubicBezTo>
                <a:cubicBezTo>
                  <a:pt x="1216280" y="3719709"/>
                  <a:pt x="1218475" y="3706534"/>
                  <a:pt x="1216280" y="3699947"/>
                </a:cubicBezTo>
                <a:cubicBezTo>
                  <a:pt x="1211890" y="3682380"/>
                  <a:pt x="1205305" y="3662618"/>
                  <a:pt x="1194330" y="3649443"/>
                </a:cubicBezTo>
                <a:cubicBezTo>
                  <a:pt x="1181160" y="3634073"/>
                  <a:pt x="1189940" y="3614311"/>
                  <a:pt x="1178965" y="3596745"/>
                </a:cubicBezTo>
                <a:cubicBezTo>
                  <a:pt x="1172380" y="3587961"/>
                  <a:pt x="1172380" y="3576983"/>
                  <a:pt x="1157015" y="3570395"/>
                </a:cubicBezTo>
                <a:cubicBezTo>
                  <a:pt x="1137260" y="3561612"/>
                  <a:pt x="1128480" y="3544046"/>
                  <a:pt x="1135065" y="3519892"/>
                </a:cubicBezTo>
                <a:cubicBezTo>
                  <a:pt x="1146040" y="3517696"/>
                  <a:pt x="1159210" y="3519892"/>
                  <a:pt x="1167990" y="3515501"/>
                </a:cubicBezTo>
                <a:cubicBezTo>
                  <a:pt x="1178965" y="3506717"/>
                  <a:pt x="1185550" y="3493543"/>
                  <a:pt x="1185550" y="3478172"/>
                </a:cubicBezTo>
                <a:cubicBezTo>
                  <a:pt x="1185550" y="3467193"/>
                  <a:pt x="1198720" y="3464997"/>
                  <a:pt x="1196525" y="3451823"/>
                </a:cubicBezTo>
                <a:cubicBezTo>
                  <a:pt x="1194330" y="3445235"/>
                  <a:pt x="1209695" y="3451823"/>
                  <a:pt x="1211890" y="3443040"/>
                </a:cubicBezTo>
                <a:cubicBezTo>
                  <a:pt x="1211890" y="3440844"/>
                  <a:pt x="1200915" y="3440844"/>
                  <a:pt x="1196525" y="3436452"/>
                </a:cubicBezTo>
                <a:cubicBezTo>
                  <a:pt x="1192135" y="3429865"/>
                  <a:pt x="1189940" y="3423277"/>
                  <a:pt x="1185550" y="3414494"/>
                </a:cubicBezTo>
                <a:cubicBezTo>
                  <a:pt x="1183355" y="3403515"/>
                  <a:pt x="1187745" y="3396928"/>
                  <a:pt x="1200915" y="3394732"/>
                </a:cubicBezTo>
                <a:cubicBezTo>
                  <a:pt x="1227255" y="3392536"/>
                  <a:pt x="1236035" y="3383753"/>
                  <a:pt x="1238230" y="3355208"/>
                </a:cubicBezTo>
                <a:cubicBezTo>
                  <a:pt x="1238230" y="3346425"/>
                  <a:pt x="1253595" y="3344229"/>
                  <a:pt x="1242620" y="3333250"/>
                </a:cubicBezTo>
                <a:cubicBezTo>
                  <a:pt x="1211890" y="3342033"/>
                  <a:pt x="1194330" y="3368383"/>
                  <a:pt x="1167990" y="3383753"/>
                </a:cubicBezTo>
                <a:cubicBezTo>
                  <a:pt x="1163600" y="3385949"/>
                  <a:pt x="1161405" y="3390341"/>
                  <a:pt x="1159210" y="3392536"/>
                </a:cubicBezTo>
                <a:cubicBezTo>
                  <a:pt x="1152625" y="3396928"/>
                  <a:pt x="1148235" y="3396928"/>
                  <a:pt x="1143845" y="3392536"/>
                </a:cubicBezTo>
                <a:cubicBezTo>
                  <a:pt x="1141650" y="3388145"/>
                  <a:pt x="1141650" y="3383753"/>
                  <a:pt x="1143845" y="3379362"/>
                </a:cubicBezTo>
                <a:cubicBezTo>
                  <a:pt x="1159210" y="3366187"/>
                  <a:pt x="1172380" y="3348621"/>
                  <a:pt x="1187745" y="3337642"/>
                </a:cubicBezTo>
                <a:cubicBezTo>
                  <a:pt x="1209695" y="3322271"/>
                  <a:pt x="1207500" y="3300313"/>
                  <a:pt x="1203110" y="3282747"/>
                </a:cubicBezTo>
                <a:cubicBezTo>
                  <a:pt x="1198720" y="3269572"/>
                  <a:pt x="1196525" y="3249810"/>
                  <a:pt x="1174575" y="3245419"/>
                </a:cubicBezTo>
                <a:cubicBezTo>
                  <a:pt x="1163600" y="3243223"/>
                  <a:pt x="1152625" y="3234440"/>
                  <a:pt x="1141650" y="3227853"/>
                </a:cubicBezTo>
                <a:cubicBezTo>
                  <a:pt x="1110920" y="3210286"/>
                  <a:pt x="1099945" y="3183937"/>
                  <a:pt x="1110920" y="3151000"/>
                </a:cubicBezTo>
                <a:cubicBezTo>
                  <a:pt x="1119700" y="3124651"/>
                  <a:pt x="1126285" y="3100497"/>
                  <a:pt x="1108725" y="3074148"/>
                </a:cubicBezTo>
                <a:cubicBezTo>
                  <a:pt x="1097750" y="3060973"/>
                  <a:pt x="1082385" y="3036819"/>
                  <a:pt x="1067020" y="3025840"/>
                </a:cubicBezTo>
                <a:cubicBezTo>
                  <a:pt x="1053850" y="3014861"/>
                  <a:pt x="1045070" y="2997295"/>
                  <a:pt x="1025315" y="2990708"/>
                </a:cubicBezTo>
                <a:cubicBezTo>
                  <a:pt x="1018730" y="2988512"/>
                  <a:pt x="1018730" y="2981924"/>
                  <a:pt x="1018730" y="2977533"/>
                </a:cubicBezTo>
                <a:lnTo>
                  <a:pt x="1022125" y="2945268"/>
                </a:lnTo>
                <a:lnTo>
                  <a:pt x="0" y="19231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08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0CD66-683A-40A2-89BC-43D352B8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C0B15-4ABF-4FFF-A4AA-882376BA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F6BA8-6647-4225-B899-D118E5428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DDA4-30A0-4E59-88C6-8F9F8BE2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AF34F-3ABA-4839-92EB-C3481857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33C86-8E42-4EFD-BDC7-E5A53450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506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15872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E1A58DF6-EE24-4D91-8403-F5F5EE802B14}"/>
              </a:ext>
            </a:extLst>
          </p:cNvPr>
          <p:cNvSpPr/>
          <p:nvPr userDrawn="1"/>
        </p:nvSpPr>
        <p:spPr>
          <a:xfrm>
            <a:off x="0" y="-1"/>
            <a:ext cx="6210518" cy="6263593"/>
          </a:xfrm>
          <a:custGeom>
            <a:avLst/>
            <a:gdLst>
              <a:gd name="connsiteX0" fmla="*/ 0 w 6210518"/>
              <a:gd name="connsiteY0" fmla="*/ 0 h 6344514"/>
              <a:gd name="connsiteX1" fmla="*/ 6210518 w 6210518"/>
              <a:gd name="connsiteY1" fmla="*/ 0 h 6344514"/>
              <a:gd name="connsiteX2" fmla="*/ 0 w 6210518"/>
              <a:gd name="connsiteY2" fmla="*/ 6344514 h 6344514"/>
              <a:gd name="connsiteX0" fmla="*/ 0 w 6210518"/>
              <a:gd name="connsiteY0" fmla="*/ 0 h 6295961"/>
              <a:gd name="connsiteX1" fmla="*/ 6210518 w 6210518"/>
              <a:gd name="connsiteY1" fmla="*/ 0 h 6295961"/>
              <a:gd name="connsiteX2" fmla="*/ 0 w 6210518"/>
              <a:gd name="connsiteY2" fmla="*/ 6295961 h 6295961"/>
              <a:gd name="connsiteX3" fmla="*/ 0 w 6210518"/>
              <a:gd name="connsiteY3" fmla="*/ 0 h 6295961"/>
              <a:gd name="connsiteX0" fmla="*/ 0 w 6210518"/>
              <a:gd name="connsiteY0" fmla="*/ 0 h 6263593"/>
              <a:gd name="connsiteX1" fmla="*/ 6210518 w 6210518"/>
              <a:gd name="connsiteY1" fmla="*/ 0 h 6263593"/>
              <a:gd name="connsiteX2" fmla="*/ 0 w 6210518"/>
              <a:gd name="connsiteY2" fmla="*/ 6263593 h 6263593"/>
              <a:gd name="connsiteX3" fmla="*/ 0 w 6210518"/>
              <a:gd name="connsiteY3" fmla="*/ 0 h 626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10518" h="6263593">
                <a:moveTo>
                  <a:pt x="0" y="0"/>
                </a:moveTo>
                <a:lnTo>
                  <a:pt x="6210518" y="0"/>
                </a:lnTo>
                <a:lnTo>
                  <a:pt x="0" y="62635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2619E89-8BE6-4882-80BE-E5B90A2E25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74951" y="665214"/>
            <a:ext cx="11588489" cy="3069750"/>
          </a:xfrm>
          <a:custGeom>
            <a:avLst/>
            <a:gdLst>
              <a:gd name="connsiteX0" fmla="*/ 8538295 w 11588489"/>
              <a:gd name="connsiteY0" fmla="*/ 1638313 h 3069750"/>
              <a:gd name="connsiteX1" fmla="*/ 9254015 w 11588489"/>
              <a:gd name="connsiteY1" fmla="*/ 2354032 h 3069750"/>
              <a:gd name="connsiteX2" fmla="*/ 8538297 w 11588489"/>
              <a:gd name="connsiteY2" fmla="*/ 3069750 h 3069750"/>
              <a:gd name="connsiteX3" fmla="*/ 7822577 w 11588489"/>
              <a:gd name="connsiteY3" fmla="*/ 2354032 h 3069750"/>
              <a:gd name="connsiteX4" fmla="*/ 10099736 w 11588489"/>
              <a:gd name="connsiteY4" fmla="*/ 1634131 h 3069750"/>
              <a:gd name="connsiteX5" fmla="*/ 10815454 w 11588489"/>
              <a:gd name="connsiteY5" fmla="*/ 2349850 h 3069750"/>
              <a:gd name="connsiteX6" fmla="*/ 10099737 w 11588489"/>
              <a:gd name="connsiteY6" fmla="*/ 3065568 h 3069750"/>
              <a:gd name="connsiteX7" fmla="*/ 9384018 w 11588489"/>
              <a:gd name="connsiteY7" fmla="*/ 2349849 h 3069750"/>
              <a:gd name="connsiteX8" fmla="*/ 6976855 w 11588489"/>
              <a:gd name="connsiteY8" fmla="*/ 1622938 h 3069750"/>
              <a:gd name="connsiteX9" fmla="*/ 7692574 w 11588489"/>
              <a:gd name="connsiteY9" fmla="*/ 2338658 h 3069750"/>
              <a:gd name="connsiteX10" fmla="*/ 6976856 w 11588489"/>
              <a:gd name="connsiteY10" fmla="*/ 3054377 h 3069750"/>
              <a:gd name="connsiteX11" fmla="*/ 6261136 w 11588489"/>
              <a:gd name="connsiteY11" fmla="*/ 2338657 h 3069750"/>
              <a:gd name="connsiteX12" fmla="*/ 5415414 w 11588489"/>
              <a:gd name="connsiteY12" fmla="*/ 1607564 h 3069750"/>
              <a:gd name="connsiteX13" fmla="*/ 6131134 w 11588489"/>
              <a:gd name="connsiteY13" fmla="*/ 2323284 h 3069750"/>
              <a:gd name="connsiteX14" fmla="*/ 5415415 w 11588489"/>
              <a:gd name="connsiteY14" fmla="*/ 3039002 h 3069750"/>
              <a:gd name="connsiteX15" fmla="*/ 4699696 w 11588489"/>
              <a:gd name="connsiteY15" fmla="*/ 2323283 h 3069750"/>
              <a:gd name="connsiteX16" fmla="*/ 3853976 w 11588489"/>
              <a:gd name="connsiteY16" fmla="*/ 1592191 h 3069750"/>
              <a:gd name="connsiteX17" fmla="*/ 4569692 w 11588489"/>
              <a:gd name="connsiteY17" fmla="*/ 2307910 h 3069750"/>
              <a:gd name="connsiteX18" fmla="*/ 3853976 w 11588489"/>
              <a:gd name="connsiteY18" fmla="*/ 3023628 h 3069750"/>
              <a:gd name="connsiteX19" fmla="*/ 3138256 w 11588489"/>
              <a:gd name="connsiteY19" fmla="*/ 2307910 h 3069750"/>
              <a:gd name="connsiteX20" fmla="*/ 2292535 w 11588489"/>
              <a:gd name="connsiteY20" fmla="*/ 1576817 h 3069750"/>
              <a:gd name="connsiteX21" fmla="*/ 3008253 w 11588489"/>
              <a:gd name="connsiteY21" fmla="*/ 2292536 h 3069750"/>
              <a:gd name="connsiteX22" fmla="*/ 2292536 w 11588489"/>
              <a:gd name="connsiteY22" fmla="*/ 3008255 h 3069750"/>
              <a:gd name="connsiteX23" fmla="*/ 1576817 w 11588489"/>
              <a:gd name="connsiteY23" fmla="*/ 2292535 h 3069750"/>
              <a:gd name="connsiteX24" fmla="*/ 731094 w 11588489"/>
              <a:gd name="connsiteY24" fmla="*/ 1561441 h 3069750"/>
              <a:gd name="connsiteX25" fmla="*/ 1446815 w 11588489"/>
              <a:gd name="connsiteY25" fmla="*/ 2277160 h 3069750"/>
              <a:gd name="connsiteX26" fmla="*/ 731095 w 11588489"/>
              <a:gd name="connsiteY26" fmla="*/ 2992879 h 3069750"/>
              <a:gd name="connsiteX27" fmla="*/ 15375 w 11588489"/>
              <a:gd name="connsiteY27" fmla="*/ 2277159 h 3069750"/>
              <a:gd name="connsiteX28" fmla="*/ 10872769 w 11588489"/>
              <a:gd name="connsiteY28" fmla="*/ 861096 h 3069750"/>
              <a:gd name="connsiteX29" fmla="*/ 11588489 w 11588489"/>
              <a:gd name="connsiteY29" fmla="*/ 1576815 h 3069750"/>
              <a:gd name="connsiteX30" fmla="*/ 10872770 w 11588489"/>
              <a:gd name="connsiteY30" fmla="*/ 2292534 h 3069750"/>
              <a:gd name="connsiteX31" fmla="*/ 10157052 w 11588489"/>
              <a:gd name="connsiteY31" fmla="*/ 1576814 h 3069750"/>
              <a:gd name="connsiteX32" fmla="*/ 7749888 w 11588489"/>
              <a:gd name="connsiteY32" fmla="*/ 849905 h 3069750"/>
              <a:gd name="connsiteX33" fmla="*/ 8465606 w 11588489"/>
              <a:gd name="connsiteY33" fmla="*/ 1565624 h 3069750"/>
              <a:gd name="connsiteX34" fmla="*/ 7749889 w 11588489"/>
              <a:gd name="connsiteY34" fmla="*/ 2281343 h 3069750"/>
              <a:gd name="connsiteX35" fmla="*/ 7034169 w 11588489"/>
              <a:gd name="connsiteY35" fmla="*/ 1565624 h 3069750"/>
              <a:gd name="connsiteX36" fmla="*/ 9311327 w 11588489"/>
              <a:gd name="connsiteY36" fmla="*/ 845723 h 3069750"/>
              <a:gd name="connsiteX37" fmla="*/ 10027046 w 11588489"/>
              <a:gd name="connsiteY37" fmla="*/ 1561442 h 3069750"/>
              <a:gd name="connsiteX38" fmla="*/ 9311329 w 11588489"/>
              <a:gd name="connsiteY38" fmla="*/ 2277161 h 3069750"/>
              <a:gd name="connsiteX39" fmla="*/ 8595610 w 11588489"/>
              <a:gd name="connsiteY39" fmla="*/ 1561441 h 3069750"/>
              <a:gd name="connsiteX40" fmla="*/ 6188447 w 11588489"/>
              <a:gd name="connsiteY40" fmla="*/ 834531 h 3069750"/>
              <a:gd name="connsiteX41" fmla="*/ 6904166 w 11588489"/>
              <a:gd name="connsiteY41" fmla="*/ 1550250 h 3069750"/>
              <a:gd name="connsiteX42" fmla="*/ 6188447 w 11588489"/>
              <a:gd name="connsiteY42" fmla="*/ 2265969 h 3069750"/>
              <a:gd name="connsiteX43" fmla="*/ 5472728 w 11588489"/>
              <a:gd name="connsiteY43" fmla="*/ 1550249 h 3069750"/>
              <a:gd name="connsiteX44" fmla="*/ 4627006 w 11588489"/>
              <a:gd name="connsiteY44" fmla="*/ 819156 h 3069750"/>
              <a:gd name="connsiteX45" fmla="*/ 5342726 w 11588489"/>
              <a:gd name="connsiteY45" fmla="*/ 1534875 h 3069750"/>
              <a:gd name="connsiteX46" fmla="*/ 4627008 w 11588489"/>
              <a:gd name="connsiteY46" fmla="*/ 2250595 h 3069750"/>
              <a:gd name="connsiteX47" fmla="*/ 3911289 w 11588489"/>
              <a:gd name="connsiteY47" fmla="*/ 1534875 h 3069750"/>
              <a:gd name="connsiteX48" fmla="*/ 3065568 w 11588489"/>
              <a:gd name="connsiteY48" fmla="*/ 803783 h 3069750"/>
              <a:gd name="connsiteX49" fmla="*/ 3781287 w 11588489"/>
              <a:gd name="connsiteY49" fmla="*/ 1519502 h 3069750"/>
              <a:gd name="connsiteX50" fmla="*/ 3065567 w 11588489"/>
              <a:gd name="connsiteY50" fmla="*/ 2235221 h 3069750"/>
              <a:gd name="connsiteX51" fmla="*/ 2349849 w 11588489"/>
              <a:gd name="connsiteY51" fmla="*/ 1519502 h 3069750"/>
              <a:gd name="connsiteX52" fmla="*/ 1504128 w 11588489"/>
              <a:gd name="connsiteY52" fmla="*/ 788408 h 3069750"/>
              <a:gd name="connsiteX53" fmla="*/ 2219846 w 11588489"/>
              <a:gd name="connsiteY53" fmla="*/ 1504127 h 3069750"/>
              <a:gd name="connsiteX54" fmla="*/ 1504128 w 11588489"/>
              <a:gd name="connsiteY54" fmla="*/ 2219847 h 3069750"/>
              <a:gd name="connsiteX55" fmla="*/ 788409 w 11588489"/>
              <a:gd name="connsiteY55" fmla="*/ 1504127 h 3069750"/>
              <a:gd name="connsiteX56" fmla="*/ 8522921 w 11588489"/>
              <a:gd name="connsiteY56" fmla="*/ 76872 h 3069750"/>
              <a:gd name="connsiteX57" fmla="*/ 9238640 w 11588489"/>
              <a:gd name="connsiteY57" fmla="*/ 792590 h 3069750"/>
              <a:gd name="connsiteX58" fmla="*/ 8522921 w 11588489"/>
              <a:gd name="connsiteY58" fmla="*/ 1508309 h 3069750"/>
              <a:gd name="connsiteX59" fmla="*/ 7807202 w 11588489"/>
              <a:gd name="connsiteY59" fmla="*/ 792589 h 3069750"/>
              <a:gd name="connsiteX60" fmla="*/ 10084360 w 11588489"/>
              <a:gd name="connsiteY60" fmla="*/ 72688 h 3069750"/>
              <a:gd name="connsiteX61" fmla="*/ 10800080 w 11588489"/>
              <a:gd name="connsiteY61" fmla="*/ 788407 h 3069750"/>
              <a:gd name="connsiteX62" fmla="*/ 10084362 w 11588489"/>
              <a:gd name="connsiteY62" fmla="*/ 1504125 h 3069750"/>
              <a:gd name="connsiteX63" fmla="*/ 9368642 w 11588489"/>
              <a:gd name="connsiteY63" fmla="*/ 788406 h 3069750"/>
              <a:gd name="connsiteX64" fmla="*/ 6961480 w 11588489"/>
              <a:gd name="connsiteY64" fmla="*/ 61496 h 3069750"/>
              <a:gd name="connsiteX65" fmla="*/ 7677199 w 11588489"/>
              <a:gd name="connsiteY65" fmla="*/ 777215 h 3069750"/>
              <a:gd name="connsiteX66" fmla="*/ 6961481 w 11588489"/>
              <a:gd name="connsiteY66" fmla="*/ 1492934 h 3069750"/>
              <a:gd name="connsiteX67" fmla="*/ 6245761 w 11588489"/>
              <a:gd name="connsiteY67" fmla="*/ 777215 h 3069750"/>
              <a:gd name="connsiteX68" fmla="*/ 5400039 w 11588489"/>
              <a:gd name="connsiteY68" fmla="*/ 46123 h 3069750"/>
              <a:gd name="connsiteX69" fmla="*/ 6115758 w 11588489"/>
              <a:gd name="connsiteY69" fmla="*/ 761842 h 3069750"/>
              <a:gd name="connsiteX70" fmla="*/ 5400040 w 11588489"/>
              <a:gd name="connsiteY70" fmla="*/ 1477561 h 3069750"/>
              <a:gd name="connsiteX71" fmla="*/ 4684320 w 11588489"/>
              <a:gd name="connsiteY71" fmla="*/ 761841 h 3069750"/>
              <a:gd name="connsiteX72" fmla="*/ 3838601 w 11588489"/>
              <a:gd name="connsiteY72" fmla="*/ 30748 h 3069750"/>
              <a:gd name="connsiteX73" fmla="*/ 4554317 w 11588489"/>
              <a:gd name="connsiteY73" fmla="*/ 746468 h 3069750"/>
              <a:gd name="connsiteX74" fmla="*/ 3838601 w 11588489"/>
              <a:gd name="connsiteY74" fmla="*/ 1462185 h 3069750"/>
              <a:gd name="connsiteX75" fmla="*/ 3122882 w 11588489"/>
              <a:gd name="connsiteY75" fmla="*/ 746466 h 3069750"/>
              <a:gd name="connsiteX76" fmla="*/ 2277161 w 11588489"/>
              <a:gd name="connsiteY76" fmla="*/ 15374 h 3069750"/>
              <a:gd name="connsiteX77" fmla="*/ 2992879 w 11588489"/>
              <a:gd name="connsiteY77" fmla="*/ 731094 h 3069750"/>
              <a:gd name="connsiteX78" fmla="*/ 2277161 w 11588489"/>
              <a:gd name="connsiteY78" fmla="*/ 1446812 h 3069750"/>
              <a:gd name="connsiteX79" fmla="*/ 1561440 w 11588489"/>
              <a:gd name="connsiteY79" fmla="*/ 731092 h 3069750"/>
              <a:gd name="connsiteX80" fmla="*/ 715719 w 11588489"/>
              <a:gd name="connsiteY80" fmla="*/ 0 h 3069750"/>
              <a:gd name="connsiteX81" fmla="*/ 1431439 w 11588489"/>
              <a:gd name="connsiteY81" fmla="*/ 715719 h 3069750"/>
              <a:gd name="connsiteX82" fmla="*/ 715719 w 11588489"/>
              <a:gd name="connsiteY82" fmla="*/ 1431438 h 3069750"/>
              <a:gd name="connsiteX83" fmla="*/ 0 w 11588489"/>
              <a:gd name="connsiteY83" fmla="*/ 715719 h 30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1588489" h="3069750">
                <a:moveTo>
                  <a:pt x="8538295" y="1638313"/>
                </a:moveTo>
                <a:lnTo>
                  <a:pt x="9254015" y="2354032"/>
                </a:lnTo>
                <a:lnTo>
                  <a:pt x="8538297" y="3069750"/>
                </a:lnTo>
                <a:lnTo>
                  <a:pt x="7822577" y="2354032"/>
                </a:lnTo>
                <a:close/>
                <a:moveTo>
                  <a:pt x="10099736" y="1634131"/>
                </a:moveTo>
                <a:lnTo>
                  <a:pt x="10815454" y="2349850"/>
                </a:lnTo>
                <a:lnTo>
                  <a:pt x="10099737" y="3065568"/>
                </a:lnTo>
                <a:lnTo>
                  <a:pt x="9384018" y="2349849"/>
                </a:lnTo>
                <a:close/>
                <a:moveTo>
                  <a:pt x="6976855" y="1622938"/>
                </a:moveTo>
                <a:lnTo>
                  <a:pt x="7692574" y="2338658"/>
                </a:lnTo>
                <a:lnTo>
                  <a:pt x="6976856" y="3054377"/>
                </a:lnTo>
                <a:lnTo>
                  <a:pt x="6261136" y="2338657"/>
                </a:lnTo>
                <a:close/>
                <a:moveTo>
                  <a:pt x="5415414" y="1607564"/>
                </a:moveTo>
                <a:lnTo>
                  <a:pt x="6131134" y="2323284"/>
                </a:lnTo>
                <a:lnTo>
                  <a:pt x="5415415" y="3039002"/>
                </a:lnTo>
                <a:lnTo>
                  <a:pt x="4699696" y="2323283"/>
                </a:lnTo>
                <a:close/>
                <a:moveTo>
                  <a:pt x="3853976" y="1592191"/>
                </a:moveTo>
                <a:lnTo>
                  <a:pt x="4569692" y="2307910"/>
                </a:lnTo>
                <a:lnTo>
                  <a:pt x="3853976" y="3023628"/>
                </a:lnTo>
                <a:lnTo>
                  <a:pt x="3138256" y="2307910"/>
                </a:lnTo>
                <a:close/>
                <a:moveTo>
                  <a:pt x="2292535" y="1576817"/>
                </a:moveTo>
                <a:lnTo>
                  <a:pt x="3008253" y="2292536"/>
                </a:lnTo>
                <a:lnTo>
                  <a:pt x="2292536" y="3008255"/>
                </a:lnTo>
                <a:lnTo>
                  <a:pt x="1576817" y="2292535"/>
                </a:lnTo>
                <a:close/>
                <a:moveTo>
                  <a:pt x="731094" y="1561441"/>
                </a:moveTo>
                <a:lnTo>
                  <a:pt x="1446815" y="2277160"/>
                </a:lnTo>
                <a:lnTo>
                  <a:pt x="731095" y="2992879"/>
                </a:lnTo>
                <a:lnTo>
                  <a:pt x="15375" y="2277159"/>
                </a:lnTo>
                <a:close/>
                <a:moveTo>
                  <a:pt x="10872769" y="861096"/>
                </a:moveTo>
                <a:lnTo>
                  <a:pt x="11588489" y="1576815"/>
                </a:lnTo>
                <a:lnTo>
                  <a:pt x="10872770" y="2292534"/>
                </a:lnTo>
                <a:lnTo>
                  <a:pt x="10157052" y="1576814"/>
                </a:lnTo>
                <a:close/>
                <a:moveTo>
                  <a:pt x="7749888" y="849905"/>
                </a:moveTo>
                <a:lnTo>
                  <a:pt x="8465606" y="1565624"/>
                </a:lnTo>
                <a:lnTo>
                  <a:pt x="7749889" y="2281343"/>
                </a:lnTo>
                <a:lnTo>
                  <a:pt x="7034169" y="1565624"/>
                </a:lnTo>
                <a:close/>
                <a:moveTo>
                  <a:pt x="9311327" y="845723"/>
                </a:moveTo>
                <a:lnTo>
                  <a:pt x="10027046" y="1561442"/>
                </a:lnTo>
                <a:lnTo>
                  <a:pt x="9311329" y="2277161"/>
                </a:lnTo>
                <a:lnTo>
                  <a:pt x="8595610" y="1561441"/>
                </a:lnTo>
                <a:close/>
                <a:moveTo>
                  <a:pt x="6188447" y="834531"/>
                </a:moveTo>
                <a:lnTo>
                  <a:pt x="6904166" y="1550250"/>
                </a:lnTo>
                <a:lnTo>
                  <a:pt x="6188447" y="2265969"/>
                </a:lnTo>
                <a:lnTo>
                  <a:pt x="5472728" y="1550249"/>
                </a:lnTo>
                <a:close/>
                <a:moveTo>
                  <a:pt x="4627006" y="819156"/>
                </a:moveTo>
                <a:lnTo>
                  <a:pt x="5342726" y="1534875"/>
                </a:lnTo>
                <a:lnTo>
                  <a:pt x="4627008" y="2250595"/>
                </a:lnTo>
                <a:lnTo>
                  <a:pt x="3911289" y="1534875"/>
                </a:lnTo>
                <a:close/>
                <a:moveTo>
                  <a:pt x="3065568" y="803783"/>
                </a:moveTo>
                <a:lnTo>
                  <a:pt x="3781287" y="1519502"/>
                </a:lnTo>
                <a:lnTo>
                  <a:pt x="3065567" y="2235221"/>
                </a:lnTo>
                <a:lnTo>
                  <a:pt x="2349849" y="1519502"/>
                </a:lnTo>
                <a:close/>
                <a:moveTo>
                  <a:pt x="1504128" y="788408"/>
                </a:moveTo>
                <a:lnTo>
                  <a:pt x="2219846" y="1504127"/>
                </a:lnTo>
                <a:lnTo>
                  <a:pt x="1504128" y="2219847"/>
                </a:lnTo>
                <a:lnTo>
                  <a:pt x="788409" y="1504127"/>
                </a:lnTo>
                <a:close/>
                <a:moveTo>
                  <a:pt x="8522921" y="76872"/>
                </a:moveTo>
                <a:lnTo>
                  <a:pt x="9238640" y="792590"/>
                </a:lnTo>
                <a:lnTo>
                  <a:pt x="8522921" y="1508309"/>
                </a:lnTo>
                <a:lnTo>
                  <a:pt x="7807202" y="792589"/>
                </a:lnTo>
                <a:close/>
                <a:moveTo>
                  <a:pt x="10084360" y="72688"/>
                </a:moveTo>
                <a:lnTo>
                  <a:pt x="10800080" y="788407"/>
                </a:lnTo>
                <a:lnTo>
                  <a:pt x="10084362" y="1504125"/>
                </a:lnTo>
                <a:lnTo>
                  <a:pt x="9368642" y="788406"/>
                </a:lnTo>
                <a:close/>
                <a:moveTo>
                  <a:pt x="6961480" y="61496"/>
                </a:moveTo>
                <a:lnTo>
                  <a:pt x="7677199" y="777215"/>
                </a:lnTo>
                <a:lnTo>
                  <a:pt x="6961481" y="1492934"/>
                </a:lnTo>
                <a:lnTo>
                  <a:pt x="6245761" y="777215"/>
                </a:lnTo>
                <a:close/>
                <a:moveTo>
                  <a:pt x="5400039" y="46123"/>
                </a:moveTo>
                <a:lnTo>
                  <a:pt x="6115758" y="761842"/>
                </a:lnTo>
                <a:lnTo>
                  <a:pt x="5400040" y="1477561"/>
                </a:lnTo>
                <a:lnTo>
                  <a:pt x="4684320" y="761841"/>
                </a:lnTo>
                <a:close/>
                <a:moveTo>
                  <a:pt x="3838601" y="30748"/>
                </a:moveTo>
                <a:lnTo>
                  <a:pt x="4554317" y="746468"/>
                </a:lnTo>
                <a:lnTo>
                  <a:pt x="3838601" y="1462185"/>
                </a:lnTo>
                <a:lnTo>
                  <a:pt x="3122882" y="746466"/>
                </a:lnTo>
                <a:close/>
                <a:moveTo>
                  <a:pt x="2277161" y="15374"/>
                </a:moveTo>
                <a:lnTo>
                  <a:pt x="2992879" y="731094"/>
                </a:lnTo>
                <a:lnTo>
                  <a:pt x="2277161" y="1446812"/>
                </a:lnTo>
                <a:lnTo>
                  <a:pt x="1561440" y="731092"/>
                </a:lnTo>
                <a:close/>
                <a:moveTo>
                  <a:pt x="715719" y="0"/>
                </a:moveTo>
                <a:lnTo>
                  <a:pt x="1431439" y="715719"/>
                </a:lnTo>
                <a:lnTo>
                  <a:pt x="715719" y="1431438"/>
                </a:lnTo>
                <a:lnTo>
                  <a:pt x="0" y="7157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16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747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D075C1DE-E117-4FA9-A867-4ED89AC25A98}"/>
              </a:ext>
            </a:extLst>
          </p:cNvPr>
          <p:cNvSpPr/>
          <p:nvPr userDrawn="1"/>
        </p:nvSpPr>
        <p:spPr>
          <a:xfrm>
            <a:off x="-1" y="1"/>
            <a:ext cx="5621868" cy="685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315581" y="-1"/>
            <a:ext cx="2612571" cy="4373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5581" y="4567162"/>
            <a:ext cx="7876419" cy="22908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E83DDED-D6C7-4848-B289-2830377167D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32191" y="0"/>
            <a:ext cx="353180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637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5257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08B09E-D437-490D-8188-4A4ADC4D5A71}"/>
              </a:ext>
            </a:extLst>
          </p:cNvPr>
          <p:cNvGrpSpPr/>
          <p:nvPr userDrawn="1"/>
        </p:nvGrpSpPr>
        <p:grpSpPr>
          <a:xfrm>
            <a:off x="8295412" y="1658804"/>
            <a:ext cx="3174949" cy="4282922"/>
            <a:chOff x="5745956" y="3501865"/>
            <a:chExt cx="2146216" cy="289518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805C83D-6534-49BF-834B-37AE5D7EA3BF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2C0D28B-7E22-4217-8DDF-E13EC5B355DA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7448CE-9294-402C-8381-5FD390800EEA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5DB571C-522A-43B0-8C1D-BF0E34CE7D32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184D7C-735D-4F42-B639-2AE6E76AFE30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C5B961-0250-48FD-956E-D49932C04DC7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EF794C-0BAB-47C4-9700-865C83A605E0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1F12099-2851-40EE-9D65-942D8DE7F3CF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85077C3-4550-46DC-85E2-AC2C80B4E0D1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C71530E-829A-4679-8B63-826F25CFEED8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37889C-78EF-49F2-BDD2-F3C7630C2D91}"/>
              </a:ext>
            </a:extLst>
          </p:cNvPr>
          <p:cNvGrpSpPr/>
          <p:nvPr userDrawn="1"/>
        </p:nvGrpSpPr>
        <p:grpSpPr>
          <a:xfrm>
            <a:off x="6823319" y="3202196"/>
            <a:ext cx="1656867" cy="2912686"/>
            <a:chOff x="7182034" y="5192864"/>
            <a:chExt cx="825553" cy="1451279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224205CF-0ABB-4D43-83ED-2BBD8D0CB5C9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4409A38B-035B-4DA4-8742-3F6AA4F81086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720799B5-53B5-4D2D-8F91-912875436549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97161DB7-B085-4A0C-B8EE-5258ABD9901F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47C35E36-0C7E-49AF-A9E9-77A1CA8DEBB7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654466C2-8478-4035-9332-9B8038EB435F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52FF0F-BCC6-4A7E-BE76-5E59EA88FA35}"/>
                </a:ext>
              </a:extLst>
            </p:cNvPr>
            <p:cNvGrpSpPr/>
            <p:nvPr/>
          </p:nvGrpSpPr>
          <p:grpSpPr>
            <a:xfrm>
              <a:off x="7210904" y="5333460"/>
              <a:ext cx="734603" cy="1136247"/>
              <a:chOff x="7224494" y="5344134"/>
              <a:chExt cx="734603" cy="1189257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2A1C81F-94F9-4A16-A021-DE5A0F6BCE58}"/>
                  </a:ext>
                </a:extLst>
              </p:cNvPr>
              <p:cNvSpPr/>
              <p:nvPr/>
            </p:nvSpPr>
            <p:spPr>
              <a:xfrm>
                <a:off x="7224494" y="5344134"/>
                <a:ext cx="734603" cy="1189257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2874D90-5FF4-43D9-85F0-81F25BDB8036}"/>
                  </a:ext>
                </a:extLst>
              </p:cNvPr>
              <p:cNvSpPr/>
              <p:nvPr/>
            </p:nvSpPr>
            <p:spPr>
              <a:xfrm>
                <a:off x="7353653" y="5363515"/>
                <a:ext cx="604560" cy="1150499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6A3919-8D8D-4B0D-B701-5E72E5C5DB0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09452" y="2064430"/>
            <a:ext cx="2535033" cy="35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00025FA-2301-4B48-8C22-A54E1818CD3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06381" y="3455576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AABAE5C-968A-4DC3-9D2C-46EFA20583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749176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9477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107D2C-5940-4139-B801-7F427F8396C0}"/>
              </a:ext>
            </a:extLst>
          </p:cNvPr>
          <p:cNvGrpSpPr/>
          <p:nvPr userDrawn="1"/>
        </p:nvGrpSpPr>
        <p:grpSpPr>
          <a:xfrm>
            <a:off x="3631988" y="3254904"/>
            <a:ext cx="4928023" cy="2707615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EBEE1D0-44C7-49CF-869C-CCF12306C3C7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BE8C580-A827-4EA7-90EE-B9A77098547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44894A2-CA4E-46EE-B01B-F92552552F6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72E6827-905D-4AC7-8B0A-339DA5D5BC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94FFE5-E061-4999-AD73-C5FAC95BC9A1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FBB564-7CCB-4DB9-B908-A4151614345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CCA2F91-1FE0-46D1-ACCD-77F44CC99EF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7475733-4090-41F9-8947-1F2B35C0B61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D9DCD7-FBF4-4990-8F45-1BFB2882A57B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2BB86CD-1F48-4F87-85F1-74F4C6A28BC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BCB4193-C575-4169-B497-E261855CB3A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5C4250-F7A6-4EC3-8C51-44DE1AB9878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59CA4998-921E-47EE-B18A-E3A4CA2E16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89483" y="3408906"/>
            <a:ext cx="3644842" cy="217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81659C8-6E6A-4053-B305-730F67A240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4793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8FA5CEF-B434-4B30-ACEC-0BB48A55D1A2}"/>
              </a:ext>
            </a:extLst>
          </p:cNvPr>
          <p:cNvSpPr/>
          <p:nvPr/>
        </p:nvSpPr>
        <p:spPr>
          <a:xfrm rot="2375522">
            <a:off x="-568201" y="6046230"/>
            <a:ext cx="2223227" cy="900798"/>
          </a:xfrm>
          <a:custGeom>
            <a:avLst/>
            <a:gdLst>
              <a:gd name="connsiteX0" fmla="*/ 0 w 2223227"/>
              <a:gd name="connsiteY0" fmla="*/ 0 h 900798"/>
              <a:gd name="connsiteX1" fmla="*/ 2223227 w 2223227"/>
              <a:gd name="connsiteY1" fmla="*/ 0 h 900798"/>
              <a:gd name="connsiteX2" fmla="*/ 1134041 w 2223227"/>
              <a:gd name="connsiteY2" fmla="*/ 900798 h 900798"/>
              <a:gd name="connsiteX3" fmla="*/ 744993 w 2223227"/>
              <a:gd name="connsiteY3" fmla="*/ 900798 h 90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3227" h="900798">
                <a:moveTo>
                  <a:pt x="0" y="0"/>
                </a:moveTo>
                <a:lnTo>
                  <a:pt x="2223227" y="0"/>
                </a:lnTo>
                <a:lnTo>
                  <a:pt x="1134041" y="900798"/>
                </a:lnTo>
                <a:lnTo>
                  <a:pt x="744993" y="90079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866CF60-34C1-45D8-81DE-6875492AD69D}"/>
              </a:ext>
            </a:extLst>
          </p:cNvPr>
          <p:cNvSpPr/>
          <p:nvPr/>
        </p:nvSpPr>
        <p:spPr>
          <a:xfrm rot="2375522">
            <a:off x="-418944" y="5900486"/>
            <a:ext cx="2942357" cy="173562"/>
          </a:xfrm>
          <a:custGeom>
            <a:avLst/>
            <a:gdLst>
              <a:gd name="connsiteX0" fmla="*/ 0 w 2942357"/>
              <a:gd name="connsiteY0" fmla="*/ 0 h 173562"/>
              <a:gd name="connsiteX1" fmla="*/ 2942357 w 2942357"/>
              <a:gd name="connsiteY1" fmla="*/ 0 h 173562"/>
              <a:gd name="connsiteX2" fmla="*/ 2732497 w 2942357"/>
              <a:gd name="connsiteY2" fmla="*/ 173562 h 173562"/>
              <a:gd name="connsiteX3" fmla="*/ 143542 w 2942357"/>
              <a:gd name="connsiteY3" fmla="*/ 173562 h 17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2357" h="173562">
                <a:moveTo>
                  <a:pt x="0" y="0"/>
                </a:moveTo>
                <a:lnTo>
                  <a:pt x="2942357" y="0"/>
                </a:lnTo>
                <a:lnTo>
                  <a:pt x="2732497" y="173562"/>
                </a:lnTo>
                <a:lnTo>
                  <a:pt x="143542" y="1735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6E783DB-ED2E-4B98-B0AD-369BFC8E008D}"/>
              </a:ext>
            </a:extLst>
          </p:cNvPr>
          <p:cNvSpPr/>
          <p:nvPr/>
        </p:nvSpPr>
        <p:spPr>
          <a:xfrm rot="18537919" flipH="1">
            <a:off x="-1552640" y="1729518"/>
            <a:ext cx="6338617" cy="900798"/>
          </a:xfrm>
          <a:custGeom>
            <a:avLst/>
            <a:gdLst>
              <a:gd name="connsiteX0" fmla="*/ 0 w 6338617"/>
              <a:gd name="connsiteY0" fmla="*/ 900798 h 900798"/>
              <a:gd name="connsiteX1" fmla="*/ 6338617 w 6338617"/>
              <a:gd name="connsiteY1" fmla="*/ 900798 h 900798"/>
              <a:gd name="connsiteX2" fmla="*/ 5224847 w 6338617"/>
              <a:gd name="connsiteY2" fmla="*/ 0 h 900798"/>
              <a:gd name="connsiteX3" fmla="*/ 728550 w 6338617"/>
              <a:gd name="connsiteY3" fmla="*/ 0 h 90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8617" h="900798">
                <a:moveTo>
                  <a:pt x="0" y="900798"/>
                </a:moveTo>
                <a:lnTo>
                  <a:pt x="6338617" y="900798"/>
                </a:lnTo>
                <a:lnTo>
                  <a:pt x="5224847" y="0"/>
                </a:lnTo>
                <a:lnTo>
                  <a:pt x="7285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90BB9C7-6BE2-4FC9-AD4D-2D52CA290950}"/>
              </a:ext>
            </a:extLst>
          </p:cNvPr>
          <p:cNvSpPr/>
          <p:nvPr/>
        </p:nvSpPr>
        <p:spPr>
          <a:xfrm rot="18537919" flipH="1">
            <a:off x="-1382744" y="2558158"/>
            <a:ext cx="6946602" cy="173562"/>
          </a:xfrm>
          <a:custGeom>
            <a:avLst/>
            <a:gdLst>
              <a:gd name="connsiteX0" fmla="*/ 0 w 6946602"/>
              <a:gd name="connsiteY0" fmla="*/ 173562 h 173562"/>
              <a:gd name="connsiteX1" fmla="*/ 6946602 w 6946602"/>
              <a:gd name="connsiteY1" fmla="*/ 173562 h 173562"/>
              <a:gd name="connsiteX2" fmla="*/ 6732005 w 6946602"/>
              <a:gd name="connsiteY2" fmla="*/ 0 h 173562"/>
              <a:gd name="connsiteX3" fmla="*/ 140374 w 6946602"/>
              <a:gd name="connsiteY3" fmla="*/ 0 h 17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6602" h="173562">
                <a:moveTo>
                  <a:pt x="0" y="173562"/>
                </a:moveTo>
                <a:lnTo>
                  <a:pt x="6946602" y="173562"/>
                </a:lnTo>
                <a:lnTo>
                  <a:pt x="6732005" y="0"/>
                </a:lnTo>
                <a:lnTo>
                  <a:pt x="140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E9005D-8A97-4A33-8174-DBB98309488E}"/>
              </a:ext>
            </a:extLst>
          </p:cNvPr>
          <p:cNvSpPr/>
          <p:nvPr/>
        </p:nvSpPr>
        <p:spPr>
          <a:xfrm rot="18594014">
            <a:off x="-947116" y="1282490"/>
            <a:ext cx="4241726" cy="418514"/>
          </a:xfrm>
          <a:custGeom>
            <a:avLst/>
            <a:gdLst>
              <a:gd name="connsiteX0" fmla="*/ 4241726 w 4241726"/>
              <a:gd name="connsiteY0" fmla="*/ 418514 h 418514"/>
              <a:gd name="connsiteX1" fmla="*/ 0 w 4241726"/>
              <a:gd name="connsiteY1" fmla="*/ 418514 h 418514"/>
              <a:gd name="connsiteX2" fmla="*/ 500533 w 4241726"/>
              <a:gd name="connsiteY2" fmla="*/ 0 h 418514"/>
              <a:gd name="connsiteX3" fmla="*/ 3891791 w 4241726"/>
              <a:gd name="connsiteY3" fmla="*/ 0 h 41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726" h="418514">
                <a:moveTo>
                  <a:pt x="4241726" y="418514"/>
                </a:moveTo>
                <a:lnTo>
                  <a:pt x="0" y="418514"/>
                </a:lnTo>
                <a:lnTo>
                  <a:pt x="500533" y="0"/>
                </a:lnTo>
                <a:lnTo>
                  <a:pt x="38917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9A2BE3-2853-4E6E-B334-4789C9C16EA0}"/>
              </a:ext>
            </a:extLst>
          </p:cNvPr>
          <p:cNvSpPr/>
          <p:nvPr/>
        </p:nvSpPr>
        <p:spPr>
          <a:xfrm rot="2280000" flipH="1">
            <a:off x="-1008955" y="4622758"/>
            <a:ext cx="6990782" cy="785553"/>
          </a:xfrm>
          <a:custGeom>
            <a:avLst/>
            <a:gdLst>
              <a:gd name="connsiteX0" fmla="*/ 91481 w 6990782"/>
              <a:gd name="connsiteY0" fmla="*/ 0 h 785553"/>
              <a:gd name="connsiteX1" fmla="*/ 0 w 6990782"/>
              <a:gd name="connsiteY1" fmla="*/ 0 h 785553"/>
              <a:gd name="connsiteX2" fmla="*/ 67749 w 6990782"/>
              <a:gd name="connsiteY2" fmla="*/ 52931 h 785553"/>
              <a:gd name="connsiteX3" fmla="*/ 531198 w 6990782"/>
              <a:gd name="connsiteY3" fmla="*/ 0 h 785553"/>
              <a:gd name="connsiteX4" fmla="*/ 306142 w 6990782"/>
              <a:gd name="connsiteY4" fmla="*/ 0 h 785553"/>
              <a:gd name="connsiteX5" fmla="*/ 226726 w 6990782"/>
              <a:gd name="connsiteY5" fmla="*/ 177138 h 785553"/>
              <a:gd name="connsiteX6" fmla="*/ 393401 w 6990782"/>
              <a:gd name="connsiteY6" fmla="*/ 307358 h 785553"/>
              <a:gd name="connsiteX7" fmla="*/ 970920 w 6990782"/>
              <a:gd name="connsiteY7" fmla="*/ 0 h 785553"/>
              <a:gd name="connsiteX8" fmla="*/ 745859 w 6990782"/>
              <a:gd name="connsiteY8" fmla="*/ 0 h 785553"/>
              <a:gd name="connsiteX9" fmla="*/ 552377 w 6990782"/>
              <a:gd name="connsiteY9" fmla="*/ 431564 h 785553"/>
              <a:gd name="connsiteX10" fmla="*/ 719052 w 6990782"/>
              <a:gd name="connsiteY10" fmla="*/ 561785 h 785553"/>
              <a:gd name="connsiteX11" fmla="*/ 1410637 w 6990782"/>
              <a:gd name="connsiteY11" fmla="*/ 0 h 785553"/>
              <a:gd name="connsiteX12" fmla="*/ 1185580 w 6990782"/>
              <a:gd name="connsiteY12" fmla="*/ 0 h 785553"/>
              <a:gd name="connsiteX13" fmla="*/ 878029 w 6990782"/>
              <a:gd name="connsiteY13" fmla="*/ 685992 h 785553"/>
              <a:gd name="connsiteX14" fmla="*/ 1005461 w 6990782"/>
              <a:gd name="connsiteY14" fmla="*/ 785552 h 785553"/>
              <a:gd name="connsiteX15" fmla="*/ 1058446 w 6990782"/>
              <a:gd name="connsiteY15" fmla="*/ 785552 h 785553"/>
              <a:gd name="connsiteX16" fmla="*/ 1850356 w 6990782"/>
              <a:gd name="connsiteY16" fmla="*/ 0 h 785553"/>
              <a:gd name="connsiteX17" fmla="*/ 1625298 w 6990782"/>
              <a:gd name="connsiteY17" fmla="*/ 2 h 785553"/>
              <a:gd name="connsiteX18" fmla="*/ 1273109 w 6990782"/>
              <a:gd name="connsiteY18" fmla="*/ 785552 h 785553"/>
              <a:gd name="connsiteX19" fmla="*/ 1498170 w 6990782"/>
              <a:gd name="connsiteY19" fmla="*/ 785552 h 785553"/>
              <a:gd name="connsiteX20" fmla="*/ 2290073 w 6990782"/>
              <a:gd name="connsiteY20" fmla="*/ 0 h 785553"/>
              <a:gd name="connsiteX21" fmla="*/ 2065013 w 6990782"/>
              <a:gd name="connsiteY21" fmla="*/ 0 h 785553"/>
              <a:gd name="connsiteX22" fmla="*/ 1712823 w 6990782"/>
              <a:gd name="connsiteY22" fmla="*/ 785552 h 785553"/>
              <a:gd name="connsiteX23" fmla="*/ 1937881 w 6990782"/>
              <a:gd name="connsiteY23" fmla="*/ 785553 h 785553"/>
              <a:gd name="connsiteX24" fmla="*/ 2700210 w 6990782"/>
              <a:gd name="connsiteY24" fmla="*/ 0 h 785553"/>
              <a:gd name="connsiteX25" fmla="*/ 2475150 w 6990782"/>
              <a:gd name="connsiteY25" fmla="*/ 0 h 785553"/>
              <a:gd name="connsiteX26" fmla="*/ 2122963 w 6990782"/>
              <a:gd name="connsiteY26" fmla="*/ 785552 h 785553"/>
              <a:gd name="connsiteX27" fmla="*/ 2348018 w 6990782"/>
              <a:gd name="connsiteY27" fmla="*/ 785552 h 785553"/>
              <a:gd name="connsiteX28" fmla="*/ 3139927 w 6990782"/>
              <a:gd name="connsiteY28" fmla="*/ 0 h 785553"/>
              <a:gd name="connsiteX29" fmla="*/ 2914873 w 6990782"/>
              <a:gd name="connsiteY29" fmla="*/ 0 h 785553"/>
              <a:gd name="connsiteX30" fmla="*/ 2562682 w 6990782"/>
              <a:gd name="connsiteY30" fmla="*/ 785552 h 785553"/>
              <a:gd name="connsiteX31" fmla="*/ 2787739 w 6990782"/>
              <a:gd name="connsiteY31" fmla="*/ 785552 h 785553"/>
              <a:gd name="connsiteX32" fmla="*/ 3579645 w 6990782"/>
              <a:gd name="connsiteY32" fmla="*/ 0 h 785553"/>
              <a:gd name="connsiteX33" fmla="*/ 3354588 w 6990782"/>
              <a:gd name="connsiteY33" fmla="*/ 0 h 785553"/>
              <a:gd name="connsiteX34" fmla="*/ 3002400 w 6990782"/>
              <a:gd name="connsiteY34" fmla="*/ 785552 h 785553"/>
              <a:gd name="connsiteX35" fmla="*/ 3227458 w 6990782"/>
              <a:gd name="connsiteY35" fmla="*/ 785552 h 785553"/>
              <a:gd name="connsiteX36" fmla="*/ 4019364 w 6990782"/>
              <a:gd name="connsiteY36" fmla="*/ 0 h 785553"/>
              <a:gd name="connsiteX37" fmla="*/ 3794309 w 6990782"/>
              <a:gd name="connsiteY37" fmla="*/ 0 h 785553"/>
              <a:gd name="connsiteX38" fmla="*/ 3442119 w 6990782"/>
              <a:gd name="connsiteY38" fmla="*/ 785552 h 785553"/>
              <a:gd name="connsiteX39" fmla="*/ 3667175 w 6990782"/>
              <a:gd name="connsiteY39" fmla="*/ 785552 h 785553"/>
              <a:gd name="connsiteX40" fmla="*/ 4459078 w 6990782"/>
              <a:gd name="connsiteY40" fmla="*/ 0 h 785553"/>
              <a:gd name="connsiteX41" fmla="*/ 4234027 w 6990782"/>
              <a:gd name="connsiteY41" fmla="*/ 0 h 785553"/>
              <a:gd name="connsiteX42" fmla="*/ 3881837 w 6990782"/>
              <a:gd name="connsiteY42" fmla="*/ 785552 h 785553"/>
              <a:gd name="connsiteX43" fmla="*/ 4106895 w 6990782"/>
              <a:gd name="connsiteY43" fmla="*/ 785552 h 785553"/>
              <a:gd name="connsiteX44" fmla="*/ 4898797 w 6990782"/>
              <a:gd name="connsiteY44" fmla="*/ 0 h 785553"/>
              <a:gd name="connsiteX45" fmla="*/ 4673739 w 6990782"/>
              <a:gd name="connsiteY45" fmla="*/ 1 h 785553"/>
              <a:gd name="connsiteX46" fmla="*/ 4321556 w 6990782"/>
              <a:gd name="connsiteY46" fmla="*/ 785552 h 785553"/>
              <a:gd name="connsiteX47" fmla="*/ 4546610 w 6990782"/>
              <a:gd name="connsiteY47" fmla="*/ 785552 h 785553"/>
              <a:gd name="connsiteX48" fmla="*/ 5338517 w 6990782"/>
              <a:gd name="connsiteY48" fmla="*/ 0 h 785553"/>
              <a:gd name="connsiteX49" fmla="*/ 5113462 w 6990782"/>
              <a:gd name="connsiteY49" fmla="*/ 0 h 785553"/>
              <a:gd name="connsiteX50" fmla="*/ 4761271 w 6990782"/>
              <a:gd name="connsiteY50" fmla="*/ 785552 h 785553"/>
              <a:gd name="connsiteX51" fmla="*/ 4986328 w 6990782"/>
              <a:gd name="connsiteY51" fmla="*/ 785552 h 785553"/>
              <a:gd name="connsiteX52" fmla="*/ 5778233 w 6990782"/>
              <a:gd name="connsiteY52" fmla="*/ 0 h 785553"/>
              <a:gd name="connsiteX53" fmla="*/ 5553181 w 6990782"/>
              <a:gd name="connsiteY53" fmla="*/ 0 h 785553"/>
              <a:gd name="connsiteX54" fmla="*/ 5200989 w 6990782"/>
              <a:gd name="connsiteY54" fmla="*/ 785553 h 785553"/>
              <a:gd name="connsiteX55" fmla="*/ 5426049 w 6990782"/>
              <a:gd name="connsiteY55" fmla="*/ 785552 h 785553"/>
              <a:gd name="connsiteX56" fmla="*/ 6217957 w 6990782"/>
              <a:gd name="connsiteY56" fmla="*/ 0 h 785553"/>
              <a:gd name="connsiteX57" fmla="*/ 5992895 w 6990782"/>
              <a:gd name="connsiteY57" fmla="*/ 0 h 785553"/>
              <a:gd name="connsiteX58" fmla="*/ 5640708 w 6990782"/>
              <a:gd name="connsiteY58" fmla="*/ 785552 h 785553"/>
              <a:gd name="connsiteX59" fmla="*/ 5865766 w 6990782"/>
              <a:gd name="connsiteY59" fmla="*/ 785552 h 785553"/>
              <a:gd name="connsiteX60" fmla="*/ 6657678 w 6990782"/>
              <a:gd name="connsiteY60" fmla="*/ 0 h 785553"/>
              <a:gd name="connsiteX61" fmla="*/ 6432618 w 6990782"/>
              <a:gd name="connsiteY61" fmla="*/ 0 h 785553"/>
              <a:gd name="connsiteX62" fmla="*/ 6080429 w 6990782"/>
              <a:gd name="connsiteY62" fmla="*/ 785552 h 785553"/>
              <a:gd name="connsiteX63" fmla="*/ 6305489 w 6990782"/>
              <a:gd name="connsiteY63" fmla="*/ 785552 h 785553"/>
              <a:gd name="connsiteX64" fmla="*/ 6990782 w 6990782"/>
              <a:gd name="connsiteY64" fmla="*/ 0 h 785553"/>
              <a:gd name="connsiteX65" fmla="*/ 6872332 w 6990782"/>
              <a:gd name="connsiteY65" fmla="*/ 0 h 785553"/>
              <a:gd name="connsiteX66" fmla="*/ 6712834 w 6990782"/>
              <a:gd name="connsiteY66" fmla="*/ 355757 h 78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990782" h="785553">
                <a:moveTo>
                  <a:pt x="91481" y="0"/>
                </a:moveTo>
                <a:lnTo>
                  <a:pt x="0" y="0"/>
                </a:lnTo>
                <a:lnTo>
                  <a:pt x="67749" y="52931"/>
                </a:lnTo>
                <a:close/>
                <a:moveTo>
                  <a:pt x="531198" y="0"/>
                </a:moveTo>
                <a:lnTo>
                  <a:pt x="306142" y="0"/>
                </a:lnTo>
                <a:lnTo>
                  <a:pt x="226726" y="177138"/>
                </a:lnTo>
                <a:lnTo>
                  <a:pt x="393401" y="307358"/>
                </a:lnTo>
                <a:close/>
                <a:moveTo>
                  <a:pt x="970920" y="0"/>
                </a:moveTo>
                <a:lnTo>
                  <a:pt x="745859" y="0"/>
                </a:lnTo>
                <a:lnTo>
                  <a:pt x="552377" y="431564"/>
                </a:lnTo>
                <a:lnTo>
                  <a:pt x="719052" y="561785"/>
                </a:lnTo>
                <a:close/>
                <a:moveTo>
                  <a:pt x="1410637" y="0"/>
                </a:moveTo>
                <a:lnTo>
                  <a:pt x="1185580" y="0"/>
                </a:lnTo>
                <a:lnTo>
                  <a:pt x="878029" y="685992"/>
                </a:lnTo>
                <a:lnTo>
                  <a:pt x="1005461" y="785552"/>
                </a:lnTo>
                <a:lnTo>
                  <a:pt x="1058446" y="785552"/>
                </a:lnTo>
                <a:close/>
                <a:moveTo>
                  <a:pt x="1850356" y="0"/>
                </a:moveTo>
                <a:lnTo>
                  <a:pt x="1625298" y="2"/>
                </a:lnTo>
                <a:lnTo>
                  <a:pt x="1273109" y="785552"/>
                </a:lnTo>
                <a:lnTo>
                  <a:pt x="1498170" y="785552"/>
                </a:lnTo>
                <a:close/>
                <a:moveTo>
                  <a:pt x="2290073" y="0"/>
                </a:moveTo>
                <a:lnTo>
                  <a:pt x="2065013" y="0"/>
                </a:lnTo>
                <a:lnTo>
                  <a:pt x="1712823" y="785552"/>
                </a:lnTo>
                <a:lnTo>
                  <a:pt x="1937881" y="785553"/>
                </a:lnTo>
                <a:close/>
                <a:moveTo>
                  <a:pt x="2700210" y="0"/>
                </a:moveTo>
                <a:lnTo>
                  <a:pt x="2475150" y="0"/>
                </a:lnTo>
                <a:lnTo>
                  <a:pt x="2122963" y="785552"/>
                </a:lnTo>
                <a:lnTo>
                  <a:pt x="2348018" y="785552"/>
                </a:lnTo>
                <a:close/>
                <a:moveTo>
                  <a:pt x="3139927" y="0"/>
                </a:moveTo>
                <a:lnTo>
                  <a:pt x="2914873" y="0"/>
                </a:lnTo>
                <a:lnTo>
                  <a:pt x="2562682" y="785552"/>
                </a:lnTo>
                <a:lnTo>
                  <a:pt x="2787739" y="785552"/>
                </a:lnTo>
                <a:close/>
                <a:moveTo>
                  <a:pt x="3579645" y="0"/>
                </a:moveTo>
                <a:lnTo>
                  <a:pt x="3354588" y="0"/>
                </a:lnTo>
                <a:lnTo>
                  <a:pt x="3002400" y="785552"/>
                </a:lnTo>
                <a:lnTo>
                  <a:pt x="3227458" y="785552"/>
                </a:lnTo>
                <a:close/>
                <a:moveTo>
                  <a:pt x="4019364" y="0"/>
                </a:moveTo>
                <a:lnTo>
                  <a:pt x="3794309" y="0"/>
                </a:lnTo>
                <a:lnTo>
                  <a:pt x="3442119" y="785552"/>
                </a:lnTo>
                <a:lnTo>
                  <a:pt x="3667175" y="785552"/>
                </a:lnTo>
                <a:close/>
                <a:moveTo>
                  <a:pt x="4459078" y="0"/>
                </a:moveTo>
                <a:lnTo>
                  <a:pt x="4234027" y="0"/>
                </a:lnTo>
                <a:lnTo>
                  <a:pt x="3881837" y="785552"/>
                </a:lnTo>
                <a:lnTo>
                  <a:pt x="4106895" y="785552"/>
                </a:lnTo>
                <a:close/>
                <a:moveTo>
                  <a:pt x="4898797" y="0"/>
                </a:moveTo>
                <a:lnTo>
                  <a:pt x="4673739" y="1"/>
                </a:lnTo>
                <a:lnTo>
                  <a:pt x="4321556" y="785552"/>
                </a:lnTo>
                <a:lnTo>
                  <a:pt x="4546610" y="785552"/>
                </a:lnTo>
                <a:close/>
                <a:moveTo>
                  <a:pt x="5338517" y="0"/>
                </a:moveTo>
                <a:lnTo>
                  <a:pt x="5113462" y="0"/>
                </a:lnTo>
                <a:lnTo>
                  <a:pt x="4761271" y="785552"/>
                </a:lnTo>
                <a:lnTo>
                  <a:pt x="4986328" y="785552"/>
                </a:lnTo>
                <a:close/>
                <a:moveTo>
                  <a:pt x="5778233" y="0"/>
                </a:moveTo>
                <a:lnTo>
                  <a:pt x="5553181" y="0"/>
                </a:lnTo>
                <a:lnTo>
                  <a:pt x="5200989" y="785553"/>
                </a:lnTo>
                <a:lnTo>
                  <a:pt x="5426049" y="785552"/>
                </a:lnTo>
                <a:close/>
                <a:moveTo>
                  <a:pt x="6217957" y="0"/>
                </a:moveTo>
                <a:lnTo>
                  <a:pt x="5992895" y="0"/>
                </a:lnTo>
                <a:lnTo>
                  <a:pt x="5640708" y="785552"/>
                </a:lnTo>
                <a:lnTo>
                  <a:pt x="5865766" y="785552"/>
                </a:lnTo>
                <a:close/>
                <a:moveTo>
                  <a:pt x="6657678" y="0"/>
                </a:moveTo>
                <a:lnTo>
                  <a:pt x="6432618" y="0"/>
                </a:lnTo>
                <a:lnTo>
                  <a:pt x="6080429" y="785552"/>
                </a:lnTo>
                <a:lnTo>
                  <a:pt x="6305489" y="785552"/>
                </a:lnTo>
                <a:close/>
                <a:moveTo>
                  <a:pt x="6990782" y="0"/>
                </a:moveTo>
                <a:lnTo>
                  <a:pt x="6872332" y="0"/>
                </a:lnTo>
                <a:lnTo>
                  <a:pt x="6712834" y="3557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93AA23C-2297-4953-B905-051825C6308B}"/>
              </a:ext>
            </a:extLst>
          </p:cNvPr>
          <p:cNvSpPr/>
          <p:nvPr/>
        </p:nvSpPr>
        <p:spPr>
          <a:xfrm rot="2162081" flipH="1" flipV="1">
            <a:off x="25266" y="-265384"/>
            <a:ext cx="425676" cy="1454017"/>
          </a:xfrm>
          <a:custGeom>
            <a:avLst/>
            <a:gdLst>
              <a:gd name="connsiteX0" fmla="*/ 0 w 425676"/>
              <a:gd name="connsiteY0" fmla="*/ 1454017 h 1454017"/>
              <a:gd name="connsiteX1" fmla="*/ 10747 w 425676"/>
              <a:gd name="connsiteY1" fmla="*/ 0 h 1454017"/>
              <a:gd name="connsiteX2" fmla="*/ 425676 w 425676"/>
              <a:gd name="connsiteY2" fmla="*/ 570375 h 1454017"/>
              <a:gd name="connsiteX3" fmla="*/ 421411 w 425676"/>
              <a:gd name="connsiteY3" fmla="*/ 1147453 h 145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676" h="1454017">
                <a:moveTo>
                  <a:pt x="0" y="1454017"/>
                </a:moveTo>
                <a:lnTo>
                  <a:pt x="10747" y="0"/>
                </a:lnTo>
                <a:lnTo>
                  <a:pt x="425676" y="570375"/>
                </a:lnTo>
                <a:lnTo>
                  <a:pt x="421411" y="11474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6AE708-E6A8-4033-A187-2D57364F8E5F}"/>
              </a:ext>
            </a:extLst>
          </p:cNvPr>
          <p:cNvSpPr/>
          <p:nvPr/>
        </p:nvSpPr>
        <p:spPr>
          <a:xfrm rot="18537919" flipH="1">
            <a:off x="1283285" y="3313553"/>
            <a:ext cx="642678" cy="4658866"/>
          </a:xfrm>
          <a:custGeom>
            <a:avLst/>
            <a:gdLst>
              <a:gd name="connsiteX0" fmla="*/ 34435 w 642678"/>
              <a:gd name="connsiteY0" fmla="*/ 0 h 4658866"/>
              <a:gd name="connsiteX1" fmla="*/ 0 w 642678"/>
              <a:gd name="connsiteY1" fmla="*/ 4658866 h 4658866"/>
              <a:gd name="connsiteX2" fmla="*/ 617523 w 642678"/>
              <a:gd name="connsiteY2" fmla="*/ 3895345 h 4658866"/>
              <a:gd name="connsiteX3" fmla="*/ 642678 w 642678"/>
              <a:gd name="connsiteY3" fmla="*/ 491937 h 465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678" h="4658866">
                <a:moveTo>
                  <a:pt x="34435" y="0"/>
                </a:moveTo>
                <a:lnTo>
                  <a:pt x="0" y="4658866"/>
                </a:lnTo>
                <a:lnTo>
                  <a:pt x="617523" y="3895345"/>
                </a:lnTo>
                <a:lnTo>
                  <a:pt x="642678" y="4919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2AA2D5D-2F91-4017-BEB2-95BE7F300CD1}"/>
              </a:ext>
            </a:extLst>
          </p:cNvPr>
          <p:cNvSpPr/>
          <p:nvPr userDrawn="1"/>
        </p:nvSpPr>
        <p:spPr>
          <a:xfrm rot="19252477" flipV="1">
            <a:off x="9849859" y="-935406"/>
            <a:ext cx="1959882" cy="2664986"/>
          </a:xfrm>
          <a:custGeom>
            <a:avLst/>
            <a:gdLst>
              <a:gd name="connsiteX0" fmla="*/ 421411 w 1959882"/>
              <a:gd name="connsiteY0" fmla="*/ 2358422 h 2664986"/>
              <a:gd name="connsiteX1" fmla="*/ 435745 w 1959882"/>
              <a:gd name="connsiteY1" fmla="*/ 419135 h 2664986"/>
              <a:gd name="connsiteX2" fmla="*/ 1959882 w 1959882"/>
              <a:gd name="connsiteY2" fmla="*/ 419135 h 2664986"/>
              <a:gd name="connsiteX3" fmla="*/ 1618952 w 1959882"/>
              <a:gd name="connsiteY3" fmla="*/ 0 h 2664986"/>
              <a:gd name="connsiteX4" fmla="*/ 27601 w 1959882"/>
              <a:gd name="connsiteY4" fmla="*/ 0 h 2664986"/>
              <a:gd name="connsiteX5" fmla="*/ 27601 w 1959882"/>
              <a:gd name="connsiteY5" fmla="*/ 2530 h 2664986"/>
              <a:gd name="connsiteX6" fmla="*/ 19679 w 1959882"/>
              <a:gd name="connsiteY6" fmla="*/ 2471 h 2664986"/>
              <a:gd name="connsiteX7" fmla="*/ 0 w 1959882"/>
              <a:gd name="connsiteY7" fmla="*/ 2664986 h 26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9882" h="2664986">
                <a:moveTo>
                  <a:pt x="421411" y="2358422"/>
                </a:moveTo>
                <a:lnTo>
                  <a:pt x="435745" y="419135"/>
                </a:lnTo>
                <a:lnTo>
                  <a:pt x="1959882" y="419135"/>
                </a:lnTo>
                <a:lnTo>
                  <a:pt x="1618952" y="0"/>
                </a:lnTo>
                <a:lnTo>
                  <a:pt x="27601" y="0"/>
                </a:lnTo>
                <a:lnTo>
                  <a:pt x="27601" y="2530"/>
                </a:lnTo>
                <a:lnTo>
                  <a:pt x="19679" y="2471"/>
                </a:lnTo>
                <a:lnTo>
                  <a:pt x="0" y="26649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E1194E-5087-4A2C-8C8A-A9517D71AB7C}"/>
              </a:ext>
            </a:extLst>
          </p:cNvPr>
          <p:cNvSpPr/>
          <p:nvPr userDrawn="1"/>
        </p:nvSpPr>
        <p:spPr>
          <a:xfrm rot="3062081">
            <a:off x="10227511" y="357962"/>
            <a:ext cx="2810621" cy="900798"/>
          </a:xfrm>
          <a:custGeom>
            <a:avLst/>
            <a:gdLst>
              <a:gd name="connsiteX0" fmla="*/ 0 w 2810621"/>
              <a:gd name="connsiteY0" fmla="*/ 900798 h 900798"/>
              <a:gd name="connsiteX1" fmla="*/ 728550 w 2810621"/>
              <a:gd name="connsiteY1" fmla="*/ 0 h 900798"/>
              <a:gd name="connsiteX2" fmla="*/ 1696850 w 2810621"/>
              <a:gd name="connsiteY2" fmla="*/ 0 h 900798"/>
              <a:gd name="connsiteX3" fmla="*/ 2810621 w 2810621"/>
              <a:gd name="connsiteY3" fmla="*/ 900798 h 90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0621" h="900798">
                <a:moveTo>
                  <a:pt x="0" y="900798"/>
                </a:moveTo>
                <a:lnTo>
                  <a:pt x="728550" y="0"/>
                </a:lnTo>
                <a:lnTo>
                  <a:pt x="1696850" y="0"/>
                </a:lnTo>
                <a:lnTo>
                  <a:pt x="2810621" y="90079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325939-2E0E-4526-A3CC-A15980D85B4C}"/>
              </a:ext>
            </a:extLst>
          </p:cNvPr>
          <p:cNvSpPr/>
          <p:nvPr userDrawn="1"/>
        </p:nvSpPr>
        <p:spPr>
          <a:xfrm rot="3062081">
            <a:off x="9449631" y="1186603"/>
            <a:ext cx="3418605" cy="173562"/>
          </a:xfrm>
          <a:custGeom>
            <a:avLst/>
            <a:gdLst>
              <a:gd name="connsiteX0" fmla="*/ 0 w 3418605"/>
              <a:gd name="connsiteY0" fmla="*/ 173562 h 173562"/>
              <a:gd name="connsiteX1" fmla="*/ 140374 w 3418605"/>
              <a:gd name="connsiteY1" fmla="*/ 0 h 173562"/>
              <a:gd name="connsiteX2" fmla="*/ 3204009 w 3418605"/>
              <a:gd name="connsiteY2" fmla="*/ 0 h 173562"/>
              <a:gd name="connsiteX3" fmla="*/ 3418605 w 3418605"/>
              <a:gd name="connsiteY3" fmla="*/ 173562 h 17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8605" h="173562">
                <a:moveTo>
                  <a:pt x="0" y="173562"/>
                </a:moveTo>
                <a:lnTo>
                  <a:pt x="140374" y="0"/>
                </a:lnTo>
                <a:lnTo>
                  <a:pt x="3204009" y="0"/>
                </a:lnTo>
                <a:lnTo>
                  <a:pt x="3418605" y="1735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6425DE-47D4-4CF7-9348-F938E6E36B32}"/>
              </a:ext>
            </a:extLst>
          </p:cNvPr>
          <p:cNvSpPr/>
          <p:nvPr userDrawn="1"/>
        </p:nvSpPr>
        <p:spPr>
          <a:xfrm rot="3005986" flipH="1">
            <a:off x="11671494" y="-16965"/>
            <a:ext cx="783046" cy="385336"/>
          </a:xfrm>
          <a:custGeom>
            <a:avLst/>
            <a:gdLst>
              <a:gd name="connsiteX0" fmla="*/ 783046 w 783046"/>
              <a:gd name="connsiteY0" fmla="*/ 385336 h 385336"/>
              <a:gd name="connsiteX1" fmla="*/ 460853 w 783046"/>
              <a:gd name="connsiteY1" fmla="*/ 0 h 385336"/>
              <a:gd name="connsiteX2" fmla="*/ 0 w 783046"/>
              <a:gd name="connsiteY2" fmla="*/ 385336 h 38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046" h="385336">
                <a:moveTo>
                  <a:pt x="783046" y="385336"/>
                </a:moveTo>
                <a:lnTo>
                  <a:pt x="460853" y="0"/>
                </a:lnTo>
                <a:lnTo>
                  <a:pt x="0" y="3853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456847-F425-4E6B-9AF4-9CBB864185A0}"/>
              </a:ext>
            </a:extLst>
          </p:cNvPr>
          <p:cNvSpPr/>
          <p:nvPr userDrawn="1"/>
        </p:nvSpPr>
        <p:spPr>
          <a:xfrm rot="19320000">
            <a:off x="8684593" y="5539970"/>
            <a:ext cx="4027547" cy="785553"/>
          </a:xfrm>
          <a:custGeom>
            <a:avLst/>
            <a:gdLst>
              <a:gd name="connsiteX0" fmla="*/ 99664 w 4027547"/>
              <a:gd name="connsiteY0" fmla="*/ 0 h 785553"/>
              <a:gd name="connsiteX1" fmla="*/ 72419 w 4027547"/>
              <a:gd name="connsiteY1" fmla="*/ 60767 h 785553"/>
              <a:gd name="connsiteX2" fmla="*/ 0 w 4027547"/>
              <a:gd name="connsiteY2" fmla="*/ 0 h 785553"/>
              <a:gd name="connsiteX3" fmla="*/ 539381 w 4027547"/>
              <a:gd name="connsiteY3" fmla="*/ 0 h 785553"/>
              <a:gd name="connsiteX4" fmla="*/ 391937 w 4027547"/>
              <a:gd name="connsiteY4" fmla="*/ 328875 h 785553"/>
              <a:gd name="connsiteX5" fmla="*/ 228402 w 4027547"/>
              <a:gd name="connsiteY5" fmla="*/ 191652 h 785553"/>
              <a:gd name="connsiteX6" fmla="*/ 314325 w 4027547"/>
              <a:gd name="connsiteY6" fmla="*/ 0 h 785553"/>
              <a:gd name="connsiteX7" fmla="*/ 979103 w 4027547"/>
              <a:gd name="connsiteY7" fmla="*/ 0 h 785553"/>
              <a:gd name="connsiteX8" fmla="*/ 711455 w 4027547"/>
              <a:gd name="connsiteY8" fmla="*/ 596982 h 785553"/>
              <a:gd name="connsiteX9" fmla="*/ 547920 w 4027547"/>
              <a:gd name="connsiteY9" fmla="*/ 459759 h 785553"/>
              <a:gd name="connsiteX10" fmla="*/ 754042 w 4027547"/>
              <a:gd name="connsiteY10" fmla="*/ 0 h 785553"/>
              <a:gd name="connsiteX11" fmla="*/ 1418820 w 4027547"/>
              <a:gd name="connsiteY11" fmla="*/ 0 h 785553"/>
              <a:gd name="connsiteX12" fmla="*/ 1066629 w 4027547"/>
              <a:gd name="connsiteY12" fmla="*/ 785552 h 785553"/>
              <a:gd name="connsiteX13" fmla="*/ 936184 w 4027547"/>
              <a:gd name="connsiteY13" fmla="*/ 785552 h 785553"/>
              <a:gd name="connsiteX14" fmla="*/ 867438 w 4027547"/>
              <a:gd name="connsiteY14" fmla="*/ 727867 h 785553"/>
              <a:gd name="connsiteX15" fmla="*/ 1193763 w 4027547"/>
              <a:gd name="connsiteY15" fmla="*/ 0 h 785553"/>
              <a:gd name="connsiteX16" fmla="*/ 1858539 w 4027547"/>
              <a:gd name="connsiteY16" fmla="*/ 0 h 785553"/>
              <a:gd name="connsiteX17" fmla="*/ 1506353 w 4027547"/>
              <a:gd name="connsiteY17" fmla="*/ 785552 h 785553"/>
              <a:gd name="connsiteX18" fmla="*/ 1281292 w 4027547"/>
              <a:gd name="connsiteY18" fmla="*/ 785552 h 785553"/>
              <a:gd name="connsiteX19" fmla="*/ 1633481 w 4027547"/>
              <a:gd name="connsiteY19" fmla="*/ 2 h 785553"/>
              <a:gd name="connsiteX20" fmla="*/ 2298256 w 4027547"/>
              <a:gd name="connsiteY20" fmla="*/ 0 h 785553"/>
              <a:gd name="connsiteX21" fmla="*/ 1946064 w 4027547"/>
              <a:gd name="connsiteY21" fmla="*/ 785553 h 785553"/>
              <a:gd name="connsiteX22" fmla="*/ 1721006 w 4027547"/>
              <a:gd name="connsiteY22" fmla="*/ 785552 h 785553"/>
              <a:gd name="connsiteX23" fmla="*/ 2073196 w 4027547"/>
              <a:gd name="connsiteY23" fmla="*/ 0 h 785553"/>
              <a:gd name="connsiteX24" fmla="*/ 2708393 w 4027547"/>
              <a:gd name="connsiteY24" fmla="*/ 0 h 785553"/>
              <a:gd name="connsiteX25" fmla="*/ 2356201 w 4027547"/>
              <a:gd name="connsiteY25" fmla="*/ 785552 h 785553"/>
              <a:gd name="connsiteX26" fmla="*/ 2131146 w 4027547"/>
              <a:gd name="connsiteY26" fmla="*/ 785552 h 785553"/>
              <a:gd name="connsiteX27" fmla="*/ 2483333 w 4027547"/>
              <a:gd name="connsiteY27" fmla="*/ 0 h 785553"/>
              <a:gd name="connsiteX28" fmla="*/ 3148110 w 4027547"/>
              <a:gd name="connsiteY28" fmla="*/ 0 h 785553"/>
              <a:gd name="connsiteX29" fmla="*/ 2795922 w 4027547"/>
              <a:gd name="connsiteY29" fmla="*/ 785552 h 785553"/>
              <a:gd name="connsiteX30" fmla="*/ 2570865 w 4027547"/>
              <a:gd name="connsiteY30" fmla="*/ 785552 h 785553"/>
              <a:gd name="connsiteX31" fmla="*/ 2923056 w 4027547"/>
              <a:gd name="connsiteY31" fmla="*/ 0 h 785553"/>
              <a:gd name="connsiteX32" fmla="*/ 3587828 w 4027547"/>
              <a:gd name="connsiteY32" fmla="*/ 0 h 785553"/>
              <a:gd name="connsiteX33" fmla="*/ 3235641 w 4027547"/>
              <a:gd name="connsiteY33" fmla="*/ 785552 h 785553"/>
              <a:gd name="connsiteX34" fmla="*/ 3010583 w 4027547"/>
              <a:gd name="connsiteY34" fmla="*/ 785552 h 785553"/>
              <a:gd name="connsiteX35" fmla="*/ 3362771 w 4027547"/>
              <a:gd name="connsiteY35" fmla="*/ 0 h 785553"/>
              <a:gd name="connsiteX36" fmla="*/ 4027547 w 4027547"/>
              <a:gd name="connsiteY36" fmla="*/ 0 h 785553"/>
              <a:gd name="connsiteX37" fmla="*/ 3817488 w 4027547"/>
              <a:gd name="connsiteY37" fmla="*/ 468534 h 785553"/>
              <a:gd name="connsiteX38" fmla="*/ 3569806 w 4027547"/>
              <a:gd name="connsiteY38" fmla="*/ 785552 h 785553"/>
              <a:gd name="connsiteX39" fmla="*/ 3450301 w 4027547"/>
              <a:gd name="connsiteY39" fmla="*/ 785552 h 785553"/>
              <a:gd name="connsiteX40" fmla="*/ 3802492 w 4027547"/>
              <a:gd name="connsiteY40" fmla="*/ 0 h 78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027547" h="785553">
                <a:moveTo>
                  <a:pt x="99664" y="0"/>
                </a:moveTo>
                <a:lnTo>
                  <a:pt x="72419" y="60767"/>
                </a:lnTo>
                <a:lnTo>
                  <a:pt x="0" y="0"/>
                </a:lnTo>
                <a:close/>
                <a:moveTo>
                  <a:pt x="539381" y="0"/>
                </a:moveTo>
                <a:lnTo>
                  <a:pt x="391937" y="328875"/>
                </a:lnTo>
                <a:lnTo>
                  <a:pt x="228402" y="191652"/>
                </a:lnTo>
                <a:lnTo>
                  <a:pt x="314325" y="0"/>
                </a:lnTo>
                <a:close/>
                <a:moveTo>
                  <a:pt x="979103" y="0"/>
                </a:moveTo>
                <a:lnTo>
                  <a:pt x="711455" y="596982"/>
                </a:lnTo>
                <a:lnTo>
                  <a:pt x="547920" y="459759"/>
                </a:lnTo>
                <a:lnTo>
                  <a:pt x="754042" y="0"/>
                </a:lnTo>
                <a:close/>
                <a:moveTo>
                  <a:pt x="1418820" y="0"/>
                </a:moveTo>
                <a:lnTo>
                  <a:pt x="1066629" y="785552"/>
                </a:lnTo>
                <a:lnTo>
                  <a:pt x="936184" y="785552"/>
                </a:lnTo>
                <a:lnTo>
                  <a:pt x="867438" y="727867"/>
                </a:lnTo>
                <a:lnTo>
                  <a:pt x="1193763" y="0"/>
                </a:lnTo>
                <a:close/>
                <a:moveTo>
                  <a:pt x="1858539" y="0"/>
                </a:moveTo>
                <a:lnTo>
                  <a:pt x="1506353" y="785552"/>
                </a:lnTo>
                <a:lnTo>
                  <a:pt x="1281292" y="785552"/>
                </a:lnTo>
                <a:lnTo>
                  <a:pt x="1633481" y="2"/>
                </a:lnTo>
                <a:close/>
                <a:moveTo>
                  <a:pt x="2298256" y="0"/>
                </a:moveTo>
                <a:lnTo>
                  <a:pt x="1946064" y="785553"/>
                </a:lnTo>
                <a:lnTo>
                  <a:pt x="1721006" y="785552"/>
                </a:lnTo>
                <a:lnTo>
                  <a:pt x="2073196" y="0"/>
                </a:lnTo>
                <a:close/>
                <a:moveTo>
                  <a:pt x="2708393" y="0"/>
                </a:moveTo>
                <a:lnTo>
                  <a:pt x="2356201" y="785552"/>
                </a:lnTo>
                <a:lnTo>
                  <a:pt x="2131146" y="785552"/>
                </a:lnTo>
                <a:lnTo>
                  <a:pt x="2483333" y="0"/>
                </a:lnTo>
                <a:close/>
                <a:moveTo>
                  <a:pt x="3148110" y="0"/>
                </a:moveTo>
                <a:lnTo>
                  <a:pt x="2795922" y="785552"/>
                </a:lnTo>
                <a:lnTo>
                  <a:pt x="2570865" y="785552"/>
                </a:lnTo>
                <a:lnTo>
                  <a:pt x="2923056" y="0"/>
                </a:lnTo>
                <a:close/>
                <a:moveTo>
                  <a:pt x="3587828" y="0"/>
                </a:moveTo>
                <a:lnTo>
                  <a:pt x="3235641" y="785552"/>
                </a:lnTo>
                <a:lnTo>
                  <a:pt x="3010583" y="785552"/>
                </a:lnTo>
                <a:lnTo>
                  <a:pt x="3362771" y="0"/>
                </a:lnTo>
                <a:close/>
                <a:moveTo>
                  <a:pt x="4027547" y="0"/>
                </a:moveTo>
                <a:lnTo>
                  <a:pt x="3817488" y="468534"/>
                </a:lnTo>
                <a:lnTo>
                  <a:pt x="3569806" y="785552"/>
                </a:lnTo>
                <a:lnTo>
                  <a:pt x="3450301" y="785552"/>
                </a:lnTo>
                <a:lnTo>
                  <a:pt x="38024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6DF4C75-ED67-4C81-97DA-DEB6A69E35F7}"/>
              </a:ext>
            </a:extLst>
          </p:cNvPr>
          <p:cNvSpPr/>
          <p:nvPr userDrawn="1"/>
        </p:nvSpPr>
        <p:spPr>
          <a:xfrm rot="3062081">
            <a:off x="11390558" y="5495242"/>
            <a:ext cx="313335" cy="1824165"/>
          </a:xfrm>
          <a:custGeom>
            <a:avLst/>
            <a:gdLst>
              <a:gd name="connsiteX0" fmla="*/ 13483 w 313335"/>
              <a:gd name="connsiteY0" fmla="*/ 0 h 1824165"/>
              <a:gd name="connsiteX1" fmla="*/ 313335 w 313335"/>
              <a:gd name="connsiteY1" fmla="*/ 242515 h 1824165"/>
              <a:gd name="connsiteX2" fmla="*/ 304427 w 313335"/>
              <a:gd name="connsiteY2" fmla="*/ 1447763 h 1824165"/>
              <a:gd name="connsiteX3" fmla="*/ 0 w 313335"/>
              <a:gd name="connsiteY3" fmla="*/ 1824165 h 182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335" h="1824165">
                <a:moveTo>
                  <a:pt x="13483" y="0"/>
                </a:moveTo>
                <a:lnTo>
                  <a:pt x="313335" y="242515"/>
                </a:lnTo>
                <a:lnTo>
                  <a:pt x="304427" y="1447763"/>
                </a:lnTo>
                <a:lnTo>
                  <a:pt x="0" y="18241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09747AC-2FC8-45DB-B631-EC7699242DA7}"/>
              </a:ext>
            </a:extLst>
          </p:cNvPr>
          <p:cNvSpPr/>
          <p:nvPr userDrawn="1"/>
        </p:nvSpPr>
        <p:spPr>
          <a:xfrm rot="3079075">
            <a:off x="9677634" y="2242299"/>
            <a:ext cx="652567" cy="5991816"/>
          </a:xfrm>
          <a:custGeom>
            <a:avLst/>
            <a:gdLst>
              <a:gd name="connsiteX0" fmla="*/ 44287 w 652567"/>
              <a:gd name="connsiteY0" fmla="*/ 0 h 5991816"/>
              <a:gd name="connsiteX1" fmla="*/ 652567 w 652567"/>
              <a:gd name="connsiteY1" fmla="*/ 487012 h 5991816"/>
              <a:gd name="connsiteX2" fmla="*/ 617523 w 652567"/>
              <a:gd name="connsiteY2" fmla="*/ 5228294 h 5991816"/>
              <a:gd name="connsiteX3" fmla="*/ 0 w 652567"/>
              <a:gd name="connsiteY3" fmla="*/ 5991816 h 5991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567" h="5991816">
                <a:moveTo>
                  <a:pt x="44287" y="0"/>
                </a:moveTo>
                <a:lnTo>
                  <a:pt x="652567" y="487012"/>
                </a:lnTo>
                <a:lnTo>
                  <a:pt x="617523" y="5228294"/>
                </a:lnTo>
                <a:lnTo>
                  <a:pt x="0" y="59918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23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886C-5643-4DD9-B626-9CDA5058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A0EA9-FA7B-4272-B647-B659241993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D404E-D25B-4973-ACC7-C61752CF5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E82D8-5185-425A-96ED-66FD1641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F152-1211-49B7-AC14-4E6B5BEE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5AE61-F4C6-45CA-BB6F-3F1156F4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6472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83549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4139916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0975A-F9B0-47E6-9099-515F3DC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0D902-5801-4432-B913-AAFF2FCD79A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9C0278-1D07-46B3-A31F-9C10C547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43F7-6DEF-4E15-8FCD-A4F562F5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E291A-1D42-4C5E-8E2D-357CC18A2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6095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305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143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9F50C-BE38-4BD0-BA84-9B090E1F2B9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10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9F50C-BE38-4BD0-BA84-9B090E1F2B9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FR</a:t>
            </a:r>
            <a:endParaRPr kumimoji="0" lang="en-IN" sz="3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32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FR</a:t>
            </a:r>
            <a:endParaRPr kumimoji="0" lang="en-IN" sz="3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9F50C-BE38-4BD0-BA84-9B090E1F2B9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220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FR</a:t>
            </a:r>
            <a:endParaRPr kumimoji="0" lang="en-IN" sz="3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9F50C-BE38-4BD0-BA84-9B090E1F2B9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4972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FR</a:t>
            </a:r>
            <a:endParaRPr kumimoji="0" lang="en-IN" sz="3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9F50C-BE38-4BD0-BA84-9B090E1F2B9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77640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14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C91624-1691-4833-9808-ADC11D76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AFB1-FD8F-4900-A2A5-8F17B0D85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FE11B-6B9E-470D-8005-4EC18C668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548DD-35E9-432A-8F91-1DD989316A4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67F1F-1AE8-4C37-96D5-755040E76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84358-BCCE-462B-B0DC-955F44BE6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E1018-7A95-42A1-9553-0A86C0D5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5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78D83-D3C0-42FC-B8C7-6CD07DF8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9EB4E-EBD7-4252-AF0A-E6913CA92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117FE-73FE-41EC-989F-3E787F978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9B3D3-5E9B-44FC-9E89-93D776CB1FBE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37EDA-4D05-4510-A7EC-E8EC9FF09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FDFF9-6002-49A7-A3E8-A28CA13F5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FE4FF-B1A6-47FA-94A5-434C6E94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9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03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12E8-C400-40B1-94D0-C565847FD682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69FB4-D207-45FD-932B-F1BB199C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83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7601F8-30EB-445F-BB25-544BBA67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F48A4-E9FF-4BBB-B5E2-07DFA7578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B7B35-7FF9-4A34-98BE-9D2E4B890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01A20-E751-4D0C-AA95-928C4A20D2A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8754E-619C-4ED4-A306-94CD514E1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1B1A5-05C7-471D-B66C-BAFDB12A6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50A94-9584-4B8E-A583-B62337BCE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338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22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8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9F50C-BE38-4BD0-BA84-9B090E1F2B9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21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</p:sldLayoutIdLst>
  <p:hf hdr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58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8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015421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Shower Water Monitor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148" y="3801010"/>
            <a:ext cx="121918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286">
              <a:defRPr/>
            </a:pPr>
            <a:r>
              <a:rPr lang="en-US" altLang="ko-KR" sz="2400" dirty="0">
                <a:solidFill>
                  <a:prstClr val="white"/>
                </a:solidFill>
                <a:latin typeface="Arial"/>
                <a:cs typeface="Arial" pitchFamily="34" charset="0"/>
              </a:rPr>
              <a:t>MTE390 Training (1)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995939"/>
            <a:ext cx="7803176" cy="5052397"/>
            <a:chOff x="2229738" y="635165"/>
            <a:chExt cx="7803176" cy="5052397"/>
          </a:xfrm>
          <a:solidFill>
            <a:srgbClr val="333333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1C18116-B962-4353-87AA-099D4914CEED}"/>
              </a:ext>
            </a:extLst>
          </p:cNvPr>
          <p:cNvGrpSpPr/>
          <p:nvPr/>
        </p:nvGrpSpPr>
        <p:grpSpPr>
          <a:xfrm>
            <a:off x="4169905" y="2214105"/>
            <a:ext cx="1969854" cy="1883508"/>
            <a:chOff x="4206976" y="1539977"/>
            <a:chExt cx="1969854" cy="18835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00FEAF-E626-480B-986B-7EA23BDEE4DF}"/>
                </a:ext>
              </a:extLst>
            </p:cNvPr>
            <p:cNvSpPr/>
            <p:nvPr/>
          </p:nvSpPr>
          <p:spPr>
            <a:xfrm>
              <a:off x="4206976" y="1539977"/>
              <a:ext cx="1858132" cy="1858133"/>
            </a:xfrm>
            <a:custGeom>
              <a:avLst/>
              <a:gdLst>
                <a:gd name="connsiteX0" fmla="*/ 1858132 w 1858132"/>
                <a:gd name="connsiteY0" fmla="*/ 0 h 1858133"/>
                <a:gd name="connsiteX1" fmla="*/ 1858132 w 1858132"/>
                <a:gd name="connsiteY1" fmla="*/ 1858133 h 1858133"/>
                <a:gd name="connsiteX2" fmla="*/ 0 w 1858132"/>
                <a:gd name="connsiteY2" fmla="*/ 1858133 h 1858133"/>
                <a:gd name="connsiteX3" fmla="*/ 8201 w 1858132"/>
                <a:gd name="connsiteY3" fmla="*/ 1695723 h 1858133"/>
                <a:gd name="connsiteX4" fmla="*/ 1695723 w 1858132"/>
                <a:gd name="connsiteY4" fmla="*/ 8201 h 1858133"/>
                <a:gd name="connsiteX5" fmla="*/ 1858132 w 1858132"/>
                <a:gd name="connsiteY5" fmla="*/ 0 h 185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3">
                  <a:moveTo>
                    <a:pt x="1858132" y="0"/>
                  </a:moveTo>
                  <a:lnTo>
                    <a:pt x="1858132" y="1858133"/>
                  </a:lnTo>
                  <a:lnTo>
                    <a:pt x="0" y="1858133"/>
                  </a:lnTo>
                  <a:lnTo>
                    <a:pt x="8201" y="1695723"/>
                  </a:lnTo>
                  <a:cubicBezTo>
                    <a:pt x="98563" y="805940"/>
                    <a:pt x="805940" y="98563"/>
                    <a:pt x="1695723" y="8201"/>
                  </a:cubicBezTo>
                  <a:lnTo>
                    <a:pt x="1858132" y="0"/>
                  </a:lnTo>
                  <a:close/>
                </a:path>
              </a:pathLst>
            </a:custGeom>
            <a:solidFill>
              <a:srgbClr val="20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D94B2C-CB8C-45BF-8861-AEA36380D936}"/>
                </a:ext>
              </a:extLst>
            </p:cNvPr>
            <p:cNvSpPr txBox="1"/>
            <p:nvPr/>
          </p:nvSpPr>
          <p:spPr>
            <a:xfrm>
              <a:off x="4287806" y="2223156"/>
              <a:ext cx="1889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Flow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Sensor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8C60E4-02FA-43A7-86BC-8E33E5033E40}"/>
              </a:ext>
            </a:extLst>
          </p:cNvPr>
          <p:cNvGrpSpPr/>
          <p:nvPr/>
        </p:nvGrpSpPr>
        <p:grpSpPr>
          <a:xfrm>
            <a:off x="6009869" y="2214105"/>
            <a:ext cx="1950442" cy="1858133"/>
            <a:chOff x="5972798" y="1539977"/>
            <a:chExt cx="1950442" cy="18581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5084EA-3744-471F-B70C-263650789939}"/>
                </a:ext>
              </a:extLst>
            </p:cNvPr>
            <p:cNvSpPr/>
            <p:nvPr/>
          </p:nvSpPr>
          <p:spPr>
            <a:xfrm>
              <a:off x="6065108" y="1539977"/>
              <a:ext cx="1858132" cy="1858133"/>
            </a:xfrm>
            <a:custGeom>
              <a:avLst/>
              <a:gdLst>
                <a:gd name="connsiteX0" fmla="*/ 0 w 1858132"/>
                <a:gd name="connsiteY0" fmla="*/ 0 h 1858133"/>
                <a:gd name="connsiteX1" fmla="*/ 162409 w 1858132"/>
                <a:gd name="connsiteY1" fmla="*/ 8201 h 1858133"/>
                <a:gd name="connsiteX2" fmla="*/ 1849931 w 1858132"/>
                <a:gd name="connsiteY2" fmla="*/ 1695723 h 1858133"/>
                <a:gd name="connsiteX3" fmla="*/ 1858132 w 1858132"/>
                <a:gd name="connsiteY3" fmla="*/ 1858133 h 1858133"/>
                <a:gd name="connsiteX4" fmla="*/ 0 w 1858132"/>
                <a:gd name="connsiteY4" fmla="*/ 1858133 h 1858133"/>
                <a:gd name="connsiteX5" fmla="*/ 0 w 1858132"/>
                <a:gd name="connsiteY5" fmla="*/ 0 h 185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3">
                  <a:moveTo>
                    <a:pt x="0" y="0"/>
                  </a:moveTo>
                  <a:lnTo>
                    <a:pt x="162409" y="8201"/>
                  </a:lnTo>
                  <a:cubicBezTo>
                    <a:pt x="1052192" y="98563"/>
                    <a:pt x="1759569" y="805940"/>
                    <a:pt x="1849931" y="1695723"/>
                  </a:cubicBezTo>
                  <a:lnTo>
                    <a:pt x="1858132" y="1858133"/>
                  </a:lnTo>
                  <a:lnTo>
                    <a:pt x="0" y="1858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C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523524-BC7F-464E-A8E1-48090C9BAA2E}"/>
                </a:ext>
              </a:extLst>
            </p:cNvPr>
            <p:cNvSpPr txBox="1"/>
            <p:nvPr/>
          </p:nvSpPr>
          <p:spPr>
            <a:xfrm>
              <a:off x="5972798" y="2425754"/>
              <a:ext cx="1889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ATmega16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72F321-8593-43D3-A969-8F1140D3EE6F}"/>
              </a:ext>
            </a:extLst>
          </p:cNvPr>
          <p:cNvGrpSpPr/>
          <p:nvPr/>
        </p:nvGrpSpPr>
        <p:grpSpPr>
          <a:xfrm>
            <a:off x="4169905" y="4146380"/>
            <a:ext cx="1994060" cy="1858131"/>
            <a:chOff x="4206976" y="3398110"/>
            <a:chExt cx="1994060" cy="185813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CF4195B-C84C-4D20-84BD-EFA34F77989A}"/>
                </a:ext>
              </a:extLst>
            </p:cNvPr>
            <p:cNvSpPr/>
            <p:nvPr/>
          </p:nvSpPr>
          <p:spPr>
            <a:xfrm>
              <a:off x="4206976" y="3398110"/>
              <a:ext cx="1858132" cy="1858131"/>
            </a:xfrm>
            <a:custGeom>
              <a:avLst/>
              <a:gdLst>
                <a:gd name="connsiteX0" fmla="*/ 0 w 1858132"/>
                <a:gd name="connsiteY0" fmla="*/ 0 h 1858131"/>
                <a:gd name="connsiteX1" fmla="*/ 1858132 w 1858132"/>
                <a:gd name="connsiteY1" fmla="*/ 0 h 1858131"/>
                <a:gd name="connsiteX2" fmla="*/ 1858132 w 1858132"/>
                <a:gd name="connsiteY2" fmla="*/ 1858131 h 1858131"/>
                <a:gd name="connsiteX3" fmla="*/ 1695723 w 1858132"/>
                <a:gd name="connsiteY3" fmla="*/ 1849930 h 1858131"/>
                <a:gd name="connsiteX4" fmla="*/ 8201 w 1858132"/>
                <a:gd name="connsiteY4" fmla="*/ 162408 h 1858131"/>
                <a:gd name="connsiteX5" fmla="*/ 0 w 1858132"/>
                <a:gd name="connsiteY5" fmla="*/ 0 h 185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1">
                  <a:moveTo>
                    <a:pt x="0" y="0"/>
                  </a:moveTo>
                  <a:lnTo>
                    <a:pt x="1858132" y="0"/>
                  </a:lnTo>
                  <a:lnTo>
                    <a:pt x="1858132" y="1858131"/>
                  </a:lnTo>
                  <a:lnTo>
                    <a:pt x="1695723" y="1849930"/>
                  </a:lnTo>
                  <a:cubicBezTo>
                    <a:pt x="805940" y="1759568"/>
                    <a:pt x="98563" y="1052191"/>
                    <a:pt x="8201" y="1624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434B3A-3970-45CC-A2B2-BB26A8893588}"/>
                </a:ext>
              </a:extLst>
            </p:cNvPr>
            <p:cNvSpPr txBox="1"/>
            <p:nvPr/>
          </p:nvSpPr>
          <p:spPr>
            <a:xfrm>
              <a:off x="4213157" y="3705413"/>
              <a:ext cx="19878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Charging Circuit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08346B-615A-4D47-B4D1-2E72634CE334}"/>
              </a:ext>
            </a:extLst>
          </p:cNvPr>
          <p:cNvGrpSpPr/>
          <p:nvPr/>
        </p:nvGrpSpPr>
        <p:grpSpPr>
          <a:xfrm>
            <a:off x="5927573" y="4146380"/>
            <a:ext cx="2032738" cy="1858131"/>
            <a:chOff x="5890502" y="3398110"/>
            <a:chExt cx="2032738" cy="185813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42EFA1-FECA-4C06-BAA1-C46C71D1C087}"/>
                </a:ext>
              </a:extLst>
            </p:cNvPr>
            <p:cNvSpPr/>
            <p:nvPr/>
          </p:nvSpPr>
          <p:spPr>
            <a:xfrm>
              <a:off x="6065108" y="3398110"/>
              <a:ext cx="1858132" cy="1858131"/>
            </a:xfrm>
            <a:custGeom>
              <a:avLst/>
              <a:gdLst>
                <a:gd name="connsiteX0" fmla="*/ 0 w 1858132"/>
                <a:gd name="connsiteY0" fmla="*/ 0 h 1858131"/>
                <a:gd name="connsiteX1" fmla="*/ 1858132 w 1858132"/>
                <a:gd name="connsiteY1" fmla="*/ 0 h 1858131"/>
                <a:gd name="connsiteX2" fmla="*/ 1849931 w 1858132"/>
                <a:gd name="connsiteY2" fmla="*/ 162408 h 1858131"/>
                <a:gd name="connsiteX3" fmla="*/ 162409 w 1858132"/>
                <a:gd name="connsiteY3" fmla="*/ 1849930 h 1858131"/>
                <a:gd name="connsiteX4" fmla="*/ 0 w 1858132"/>
                <a:gd name="connsiteY4" fmla="*/ 1858131 h 1858131"/>
                <a:gd name="connsiteX5" fmla="*/ 0 w 1858132"/>
                <a:gd name="connsiteY5" fmla="*/ 0 h 185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1">
                  <a:moveTo>
                    <a:pt x="0" y="0"/>
                  </a:moveTo>
                  <a:lnTo>
                    <a:pt x="1858132" y="0"/>
                  </a:lnTo>
                  <a:lnTo>
                    <a:pt x="1849931" y="162408"/>
                  </a:lnTo>
                  <a:cubicBezTo>
                    <a:pt x="1759569" y="1052191"/>
                    <a:pt x="1052192" y="1759568"/>
                    <a:pt x="162409" y="1849930"/>
                  </a:cubicBezTo>
                  <a:lnTo>
                    <a:pt x="0" y="1858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02E0EC-79F7-49F4-821D-F9EB43B6B12E}"/>
                </a:ext>
              </a:extLst>
            </p:cNvPr>
            <p:cNvSpPr txBox="1"/>
            <p:nvPr/>
          </p:nvSpPr>
          <p:spPr>
            <a:xfrm>
              <a:off x="5890502" y="3823521"/>
              <a:ext cx="1889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LCD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B540E0-4F9D-467E-8DE2-47DB51C566CB}"/>
              </a:ext>
            </a:extLst>
          </p:cNvPr>
          <p:cNvSpPr txBox="1"/>
          <p:nvPr/>
        </p:nvSpPr>
        <p:spPr>
          <a:xfrm>
            <a:off x="1333097" y="2668751"/>
            <a:ext cx="2241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Flow 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43B493-7CC8-4B60-A972-01A46A6204CD}"/>
              </a:ext>
            </a:extLst>
          </p:cNvPr>
          <p:cNvSpPr txBox="1"/>
          <p:nvPr/>
        </p:nvSpPr>
        <p:spPr>
          <a:xfrm>
            <a:off x="1333097" y="2982986"/>
            <a:ext cx="27753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 voltage difference is induced in the conductor due to the rotation of the rotor. This induced voltage difference is transverse to the electric current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FC6DC1-766D-455B-8E9F-C470772325E9}"/>
              </a:ext>
            </a:extLst>
          </p:cNvPr>
          <p:cNvSpPr txBox="1"/>
          <p:nvPr/>
        </p:nvSpPr>
        <p:spPr>
          <a:xfrm>
            <a:off x="1333098" y="4552864"/>
            <a:ext cx="305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Charging Circuit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34EB73-3711-4B63-8DF0-144DB02D3F91}"/>
              </a:ext>
            </a:extLst>
          </p:cNvPr>
          <p:cNvSpPr txBox="1"/>
          <p:nvPr/>
        </p:nvSpPr>
        <p:spPr>
          <a:xfrm>
            <a:off x="1348826" y="4864180"/>
            <a:ext cx="3058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This circuit make our device portable and industrial as it make it rechargeable and dependent on its own power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1BE6D-9F45-479F-ACB2-403F3B061C33}"/>
              </a:ext>
            </a:extLst>
          </p:cNvPr>
          <p:cNvSpPr txBox="1"/>
          <p:nvPr/>
        </p:nvSpPr>
        <p:spPr>
          <a:xfrm>
            <a:off x="9156296" y="2668751"/>
            <a:ext cx="2406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ATmega16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2A2B39-E46B-427D-8E9D-8772C9544FC6}"/>
              </a:ext>
            </a:extLst>
          </p:cNvPr>
          <p:cNvSpPr txBox="1"/>
          <p:nvPr/>
        </p:nvSpPr>
        <p:spPr>
          <a:xfrm>
            <a:off x="9156296" y="2982986"/>
            <a:ext cx="2641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The AVR processor takes the signal generated from the sensor and gives a proper number for further calculations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41BC3A-51DE-44CE-8D04-8FF2BD1E50A0}"/>
              </a:ext>
            </a:extLst>
          </p:cNvPr>
          <p:cNvSpPr txBox="1"/>
          <p:nvPr/>
        </p:nvSpPr>
        <p:spPr>
          <a:xfrm>
            <a:off x="9156296" y="4552864"/>
            <a:ext cx="264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LCD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D145DC-89B5-4073-B07A-C1EB25E18967}"/>
              </a:ext>
            </a:extLst>
          </p:cNvPr>
          <p:cNvSpPr txBox="1"/>
          <p:nvPr/>
        </p:nvSpPr>
        <p:spPr>
          <a:xfrm>
            <a:off x="9156296" y="4867099"/>
            <a:ext cx="2641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It presents the results that is generated from the ATmega16 to be visible for the user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F23DC3-2ACE-4CE7-9835-63DDBBB5DD67}"/>
              </a:ext>
            </a:extLst>
          </p:cNvPr>
          <p:cNvSpPr txBox="1"/>
          <p:nvPr/>
        </p:nvSpPr>
        <p:spPr>
          <a:xfrm>
            <a:off x="2157300" y="215168"/>
            <a:ext cx="7877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Hardware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05E3D1-C7DD-474E-870D-CAC77DB15E91}"/>
              </a:ext>
            </a:extLst>
          </p:cNvPr>
          <p:cNvSpPr txBox="1"/>
          <p:nvPr/>
        </p:nvSpPr>
        <p:spPr>
          <a:xfrm>
            <a:off x="2068285" y="925568"/>
            <a:ext cx="8171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The overall hardware components that is collected on PCB board for portability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92B3F5-6123-4741-BB08-8FE8341FFC4F}"/>
              </a:ext>
            </a:extLst>
          </p:cNvPr>
          <p:cNvGrpSpPr/>
          <p:nvPr/>
        </p:nvGrpSpPr>
        <p:grpSpPr>
          <a:xfrm>
            <a:off x="8330436" y="2746391"/>
            <a:ext cx="696684" cy="696684"/>
            <a:chOff x="8330436" y="2746391"/>
            <a:chExt cx="696684" cy="69668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EB8FE6-ED50-4D0B-AC03-8E074295E66A}"/>
                </a:ext>
              </a:extLst>
            </p:cNvPr>
            <p:cNvSpPr/>
            <p:nvPr/>
          </p:nvSpPr>
          <p:spPr>
            <a:xfrm>
              <a:off x="8330436" y="2746391"/>
              <a:ext cx="696684" cy="696684"/>
            </a:xfrm>
            <a:prstGeom prst="ellipse">
              <a:avLst/>
            </a:prstGeom>
            <a:solidFill>
              <a:srgbClr val="ABC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2746" y="2812829"/>
              <a:ext cx="512064" cy="51206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55DF9B-0BFC-402B-9B7D-ABE6B226F5E8}"/>
              </a:ext>
            </a:extLst>
          </p:cNvPr>
          <p:cNvGrpSpPr/>
          <p:nvPr/>
        </p:nvGrpSpPr>
        <p:grpSpPr>
          <a:xfrm>
            <a:off x="8358012" y="4657609"/>
            <a:ext cx="696684" cy="696684"/>
            <a:chOff x="8358012" y="4657609"/>
            <a:chExt cx="696684" cy="69668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686267D-A7D5-4460-8289-D9349F14CC16}"/>
                </a:ext>
              </a:extLst>
            </p:cNvPr>
            <p:cNvSpPr/>
            <p:nvPr/>
          </p:nvSpPr>
          <p:spPr>
            <a:xfrm>
              <a:off x="8358012" y="4657609"/>
              <a:ext cx="696684" cy="696684"/>
            </a:xfrm>
            <a:prstGeom prst="ellipse">
              <a:avLst/>
            </a:prstGeom>
            <a:solidFill>
              <a:srgbClr val="CB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9DE09AD-6310-4184-B3EA-246668DC1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618" y="4832214"/>
              <a:ext cx="347472" cy="347472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DE1474B-1052-42CC-B5E0-403E8F94A3B9}"/>
              </a:ext>
            </a:extLst>
          </p:cNvPr>
          <p:cNvGrpSpPr/>
          <p:nvPr/>
        </p:nvGrpSpPr>
        <p:grpSpPr>
          <a:xfrm>
            <a:off x="534813" y="2773496"/>
            <a:ext cx="696684" cy="696684"/>
            <a:chOff x="534813" y="2773496"/>
            <a:chExt cx="696684" cy="69668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C296C8-5CBE-45A5-9E43-CBF23ACE811E}"/>
                </a:ext>
              </a:extLst>
            </p:cNvPr>
            <p:cNvSpPr/>
            <p:nvPr/>
          </p:nvSpPr>
          <p:spPr>
            <a:xfrm>
              <a:off x="534813" y="2773496"/>
              <a:ext cx="696684" cy="696684"/>
            </a:xfrm>
            <a:prstGeom prst="ellipse">
              <a:avLst/>
            </a:prstGeom>
            <a:solidFill>
              <a:srgbClr val="20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BD671D6-9B8B-482E-B58E-3B8ACAA6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9" y="2942671"/>
              <a:ext cx="347472" cy="347472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B6EB4E-CC0F-4A86-A742-D0A35797200B}"/>
              </a:ext>
            </a:extLst>
          </p:cNvPr>
          <p:cNvGrpSpPr/>
          <p:nvPr/>
        </p:nvGrpSpPr>
        <p:grpSpPr>
          <a:xfrm>
            <a:off x="534813" y="4657609"/>
            <a:ext cx="696684" cy="696684"/>
            <a:chOff x="534813" y="4657609"/>
            <a:chExt cx="696684" cy="6966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75DB48-3E7D-4EE5-850F-8727F44E4416}"/>
                </a:ext>
              </a:extLst>
            </p:cNvPr>
            <p:cNvSpPr/>
            <p:nvPr/>
          </p:nvSpPr>
          <p:spPr>
            <a:xfrm>
              <a:off x="534813" y="4657609"/>
              <a:ext cx="696684" cy="696684"/>
            </a:xfrm>
            <a:prstGeom prst="ellipse">
              <a:avLst/>
            </a:prstGeom>
            <a:solidFill>
              <a:srgbClr val="F7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D1F01A3-473C-43B7-97B5-38FCEC1C5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9" y="4832214"/>
              <a:ext cx="347472" cy="347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82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1C18116-B962-4353-87AA-099D4914CEED}"/>
              </a:ext>
            </a:extLst>
          </p:cNvPr>
          <p:cNvGrpSpPr/>
          <p:nvPr/>
        </p:nvGrpSpPr>
        <p:grpSpPr>
          <a:xfrm>
            <a:off x="4169905" y="2214105"/>
            <a:ext cx="1987878" cy="1939809"/>
            <a:chOff x="4206976" y="1539977"/>
            <a:chExt cx="1987878" cy="193980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00FEAF-E626-480B-986B-7EA23BDEE4DF}"/>
                </a:ext>
              </a:extLst>
            </p:cNvPr>
            <p:cNvSpPr/>
            <p:nvPr/>
          </p:nvSpPr>
          <p:spPr>
            <a:xfrm>
              <a:off x="4206976" y="1539977"/>
              <a:ext cx="1858132" cy="1858133"/>
            </a:xfrm>
            <a:custGeom>
              <a:avLst/>
              <a:gdLst>
                <a:gd name="connsiteX0" fmla="*/ 1858132 w 1858132"/>
                <a:gd name="connsiteY0" fmla="*/ 0 h 1858133"/>
                <a:gd name="connsiteX1" fmla="*/ 1858132 w 1858132"/>
                <a:gd name="connsiteY1" fmla="*/ 1858133 h 1858133"/>
                <a:gd name="connsiteX2" fmla="*/ 0 w 1858132"/>
                <a:gd name="connsiteY2" fmla="*/ 1858133 h 1858133"/>
                <a:gd name="connsiteX3" fmla="*/ 8201 w 1858132"/>
                <a:gd name="connsiteY3" fmla="*/ 1695723 h 1858133"/>
                <a:gd name="connsiteX4" fmla="*/ 1695723 w 1858132"/>
                <a:gd name="connsiteY4" fmla="*/ 8201 h 1858133"/>
                <a:gd name="connsiteX5" fmla="*/ 1858132 w 1858132"/>
                <a:gd name="connsiteY5" fmla="*/ 0 h 185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3">
                  <a:moveTo>
                    <a:pt x="1858132" y="0"/>
                  </a:moveTo>
                  <a:lnTo>
                    <a:pt x="1858132" y="1858133"/>
                  </a:lnTo>
                  <a:lnTo>
                    <a:pt x="0" y="1858133"/>
                  </a:lnTo>
                  <a:lnTo>
                    <a:pt x="8201" y="1695723"/>
                  </a:lnTo>
                  <a:cubicBezTo>
                    <a:pt x="98563" y="805940"/>
                    <a:pt x="805940" y="98563"/>
                    <a:pt x="1695723" y="8201"/>
                  </a:cubicBezTo>
                  <a:lnTo>
                    <a:pt x="1858132" y="0"/>
                  </a:lnTo>
                  <a:close/>
                </a:path>
              </a:pathLst>
            </a:custGeom>
            <a:solidFill>
              <a:srgbClr val="20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D94B2C-CB8C-45BF-8861-AEA36380D936}"/>
                </a:ext>
              </a:extLst>
            </p:cNvPr>
            <p:cNvSpPr txBox="1"/>
            <p:nvPr/>
          </p:nvSpPr>
          <p:spPr>
            <a:xfrm>
              <a:off x="4305830" y="2279457"/>
              <a:ext cx="1889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Flow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Sensor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8C60E4-02FA-43A7-86BC-8E33E5033E40}"/>
              </a:ext>
            </a:extLst>
          </p:cNvPr>
          <p:cNvGrpSpPr/>
          <p:nvPr/>
        </p:nvGrpSpPr>
        <p:grpSpPr>
          <a:xfrm>
            <a:off x="5963306" y="2214105"/>
            <a:ext cx="1997005" cy="1858133"/>
            <a:chOff x="5926235" y="1539977"/>
            <a:chExt cx="1997005" cy="18581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5084EA-3744-471F-B70C-263650789939}"/>
                </a:ext>
              </a:extLst>
            </p:cNvPr>
            <p:cNvSpPr/>
            <p:nvPr/>
          </p:nvSpPr>
          <p:spPr>
            <a:xfrm>
              <a:off x="6065108" y="1539977"/>
              <a:ext cx="1858132" cy="1858133"/>
            </a:xfrm>
            <a:custGeom>
              <a:avLst/>
              <a:gdLst>
                <a:gd name="connsiteX0" fmla="*/ 0 w 1858132"/>
                <a:gd name="connsiteY0" fmla="*/ 0 h 1858133"/>
                <a:gd name="connsiteX1" fmla="*/ 162409 w 1858132"/>
                <a:gd name="connsiteY1" fmla="*/ 8201 h 1858133"/>
                <a:gd name="connsiteX2" fmla="*/ 1849931 w 1858132"/>
                <a:gd name="connsiteY2" fmla="*/ 1695723 h 1858133"/>
                <a:gd name="connsiteX3" fmla="*/ 1858132 w 1858132"/>
                <a:gd name="connsiteY3" fmla="*/ 1858133 h 1858133"/>
                <a:gd name="connsiteX4" fmla="*/ 0 w 1858132"/>
                <a:gd name="connsiteY4" fmla="*/ 1858133 h 1858133"/>
                <a:gd name="connsiteX5" fmla="*/ 0 w 1858132"/>
                <a:gd name="connsiteY5" fmla="*/ 0 h 185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3">
                  <a:moveTo>
                    <a:pt x="0" y="0"/>
                  </a:moveTo>
                  <a:lnTo>
                    <a:pt x="162409" y="8201"/>
                  </a:lnTo>
                  <a:cubicBezTo>
                    <a:pt x="1052192" y="98563"/>
                    <a:pt x="1759569" y="805940"/>
                    <a:pt x="1849931" y="1695723"/>
                  </a:cubicBezTo>
                  <a:lnTo>
                    <a:pt x="1858132" y="1858133"/>
                  </a:lnTo>
                  <a:lnTo>
                    <a:pt x="0" y="1858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C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523524-BC7F-464E-A8E1-48090C9BAA2E}"/>
                </a:ext>
              </a:extLst>
            </p:cNvPr>
            <p:cNvSpPr txBox="1"/>
            <p:nvPr/>
          </p:nvSpPr>
          <p:spPr>
            <a:xfrm>
              <a:off x="5926235" y="2477427"/>
              <a:ext cx="1889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ATmega16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72F321-8593-43D3-A969-8F1140D3EE6F}"/>
              </a:ext>
            </a:extLst>
          </p:cNvPr>
          <p:cNvGrpSpPr/>
          <p:nvPr/>
        </p:nvGrpSpPr>
        <p:grpSpPr>
          <a:xfrm>
            <a:off x="4169905" y="4146380"/>
            <a:ext cx="2012591" cy="1858131"/>
            <a:chOff x="4206976" y="3398110"/>
            <a:chExt cx="2012591" cy="185813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CF4195B-C84C-4D20-84BD-EFA34F77989A}"/>
                </a:ext>
              </a:extLst>
            </p:cNvPr>
            <p:cNvSpPr/>
            <p:nvPr/>
          </p:nvSpPr>
          <p:spPr>
            <a:xfrm>
              <a:off x="4206976" y="3398110"/>
              <a:ext cx="1858132" cy="1858131"/>
            </a:xfrm>
            <a:custGeom>
              <a:avLst/>
              <a:gdLst>
                <a:gd name="connsiteX0" fmla="*/ 0 w 1858132"/>
                <a:gd name="connsiteY0" fmla="*/ 0 h 1858131"/>
                <a:gd name="connsiteX1" fmla="*/ 1858132 w 1858132"/>
                <a:gd name="connsiteY1" fmla="*/ 0 h 1858131"/>
                <a:gd name="connsiteX2" fmla="*/ 1858132 w 1858132"/>
                <a:gd name="connsiteY2" fmla="*/ 1858131 h 1858131"/>
                <a:gd name="connsiteX3" fmla="*/ 1695723 w 1858132"/>
                <a:gd name="connsiteY3" fmla="*/ 1849930 h 1858131"/>
                <a:gd name="connsiteX4" fmla="*/ 8201 w 1858132"/>
                <a:gd name="connsiteY4" fmla="*/ 162408 h 1858131"/>
                <a:gd name="connsiteX5" fmla="*/ 0 w 1858132"/>
                <a:gd name="connsiteY5" fmla="*/ 0 h 185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1">
                  <a:moveTo>
                    <a:pt x="0" y="0"/>
                  </a:moveTo>
                  <a:lnTo>
                    <a:pt x="1858132" y="0"/>
                  </a:lnTo>
                  <a:lnTo>
                    <a:pt x="1858132" y="1858131"/>
                  </a:lnTo>
                  <a:lnTo>
                    <a:pt x="1695723" y="1849930"/>
                  </a:lnTo>
                  <a:cubicBezTo>
                    <a:pt x="805940" y="1759568"/>
                    <a:pt x="98563" y="1052191"/>
                    <a:pt x="8201" y="1624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434B3A-3970-45CC-A2B2-BB26A8893588}"/>
                </a:ext>
              </a:extLst>
            </p:cNvPr>
            <p:cNvSpPr txBox="1"/>
            <p:nvPr/>
          </p:nvSpPr>
          <p:spPr>
            <a:xfrm>
              <a:off x="4231688" y="3784982"/>
              <a:ext cx="19878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Charging Circuit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08346B-615A-4D47-B4D1-2E72634CE334}"/>
              </a:ext>
            </a:extLst>
          </p:cNvPr>
          <p:cNvGrpSpPr/>
          <p:nvPr/>
        </p:nvGrpSpPr>
        <p:grpSpPr>
          <a:xfrm>
            <a:off x="5963306" y="4146380"/>
            <a:ext cx="1997005" cy="1858131"/>
            <a:chOff x="5926235" y="3398110"/>
            <a:chExt cx="1997005" cy="185813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42EFA1-FECA-4C06-BAA1-C46C71D1C087}"/>
                </a:ext>
              </a:extLst>
            </p:cNvPr>
            <p:cNvSpPr/>
            <p:nvPr/>
          </p:nvSpPr>
          <p:spPr>
            <a:xfrm>
              <a:off x="6065108" y="3398110"/>
              <a:ext cx="1858132" cy="1858131"/>
            </a:xfrm>
            <a:custGeom>
              <a:avLst/>
              <a:gdLst>
                <a:gd name="connsiteX0" fmla="*/ 0 w 1858132"/>
                <a:gd name="connsiteY0" fmla="*/ 0 h 1858131"/>
                <a:gd name="connsiteX1" fmla="*/ 1858132 w 1858132"/>
                <a:gd name="connsiteY1" fmla="*/ 0 h 1858131"/>
                <a:gd name="connsiteX2" fmla="*/ 1849931 w 1858132"/>
                <a:gd name="connsiteY2" fmla="*/ 162408 h 1858131"/>
                <a:gd name="connsiteX3" fmla="*/ 162409 w 1858132"/>
                <a:gd name="connsiteY3" fmla="*/ 1849930 h 1858131"/>
                <a:gd name="connsiteX4" fmla="*/ 0 w 1858132"/>
                <a:gd name="connsiteY4" fmla="*/ 1858131 h 1858131"/>
                <a:gd name="connsiteX5" fmla="*/ 0 w 1858132"/>
                <a:gd name="connsiteY5" fmla="*/ 0 h 185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1">
                  <a:moveTo>
                    <a:pt x="0" y="0"/>
                  </a:moveTo>
                  <a:lnTo>
                    <a:pt x="1858132" y="0"/>
                  </a:lnTo>
                  <a:lnTo>
                    <a:pt x="1849931" y="162408"/>
                  </a:lnTo>
                  <a:cubicBezTo>
                    <a:pt x="1759569" y="1052191"/>
                    <a:pt x="1052192" y="1759568"/>
                    <a:pt x="162409" y="1849930"/>
                  </a:cubicBezTo>
                  <a:lnTo>
                    <a:pt x="0" y="1858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02E0EC-79F7-49F4-821D-F9EB43B6B12E}"/>
                </a:ext>
              </a:extLst>
            </p:cNvPr>
            <p:cNvSpPr txBox="1"/>
            <p:nvPr/>
          </p:nvSpPr>
          <p:spPr>
            <a:xfrm>
              <a:off x="5926235" y="3826441"/>
              <a:ext cx="1889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LCD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B540E0-4F9D-467E-8DE2-47DB51C566CB}"/>
              </a:ext>
            </a:extLst>
          </p:cNvPr>
          <p:cNvSpPr txBox="1"/>
          <p:nvPr/>
        </p:nvSpPr>
        <p:spPr>
          <a:xfrm>
            <a:off x="1333098" y="2668751"/>
            <a:ext cx="2046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AE97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Flow 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0AE97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43B493-7CC8-4B60-A972-01A46A6204CD}"/>
              </a:ext>
            </a:extLst>
          </p:cNvPr>
          <p:cNvSpPr txBox="1"/>
          <p:nvPr/>
        </p:nvSpPr>
        <p:spPr>
          <a:xfrm>
            <a:off x="1333097" y="2982986"/>
            <a:ext cx="2806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 voltage difference is induced in the conductor due to the rotation of the rotor. This induced voltage difference is transverse to the electric current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FC6DC1-766D-455B-8E9F-C470772325E9}"/>
              </a:ext>
            </a:extLst>
          </p:cNvPr>
          <p:cNvSpPr txBox="1"/>
          <p:nvPr/>
        </p:nvSpPr>
        <p:spPr>
          <a:xfrm>
            <a:off x="1333097" y="4552864"/>
            <a:ext cx="243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Charging Circuit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34EB73-3711-4B63-8DF0-144DB02D3F91}"/>
              </a:ext>
            </a:extLst>
          </p:cNvPr>
          <p:cNvSpPr txBox="1"/>
          <p:nvPr/>
        </p:nvSpPr>
        <p:spPr>
          <a:xfrm>
            <a:off x="1333097" y="4867099"/>
            <a:ext cx="2935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This circuit make our device portable and industrial as it make it rechargeable and dependent on its own power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1BE6D-9F45-479F-ACB2-403F3B061C33}"/>
              </a:ext>
            </a:extLst>
          </p:cNvPr>
          <p:cNvSpPr txBox="1"/>
          <p:nvPr/>
        </p:nvSpPr>
        <p:spPr>
          <a:xfrm>
            <a:off x="9156297" y="2668751"/>
            <a:ext cx="204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ATmega16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2A2B39-E46B-427D-8E9D-8772C9544FC6}"/>
              </a:ext>
            </a:extLst>
          </p:cNvPr>
          <p:cNvSpPr txBox="1"/>
          <p:nvPr/>
        </p:nvSpPr>
        <p:spPr>
          <a:xfrm>
            <a:off x="9156296" y="2982986"/>
            <a:ext cx="2641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The AVR processor takes the signal generated from the sensor and gives a proper number for further calculations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41BC3A-51DE-44CE-8D04-8FF2BD1E50A0}"/>
              </a:ext>
            </a:extLst>
          </p:cNvPr>
          <p:cNvSpPr txBox="1"/>
          <p:nvPr/>
        </p:nvSpPr>
        <p:spPr>
          <a:xfrm>
            <a:off x="9156297" y="4552864"/>
            <a:ext cx="238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LCD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D145DC-89B5-4073-B07A-C1EB25E18967}"/>
              </a:ext>
            </a:extLst>
          </p:cNvPr>
          <p:cNvSpPr txBox="1"/>
          <p:nvPr/>
        </p:nvSpPr>
        <p:spPr>
          <a:xfrm>
            <a:off x="9156296" y="4867099"/>
            <a:ext cx="2641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It presents the results that is generated from the ATmega16 to be visible for the user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F23DC3-2ACE-4CE7-9835-63DDBBB5DD67}"/>
              </a:ext>
            </a:extLst>
          </p:cNvPr>
          <p:cNvSpPr txBox="1"/>
          <p:nvPr/>
        </p:nvSpPr>
        <p:spPr>
          <a:xfrm>
            <a:off x="2481943" y="221526"/>
            <a:ext cx="7344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Hardware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05E3D1-C7DD-474E-870D-CAC77DB15E91}"/>
              </a:ext>
            </a:extLst>
          </p:cNvPr>
          <p:cNvSpPr txBox="1"/>
          <p:nvPr/>
        </p:nvSpPr>
        <p:spPr>
          <a:xfrm>
            <a:off x="2068285" y="879268"/>
            <a:ext cx="8171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The overall hardware components that is collected on PCB board for portability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58012" y="2773496"/>
            <a:ext cx="696684" cy="696684"/>
            <a:chOff x="8358012" y="2773496"/>
            <a:chExt cx="696684" cy="69668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EB8FE6-ED50-4D0B-AC03-8E074295E66A}"/>
                </a:ext>
              </a:extLst>
            </p:cNvPr>
            <p:cNvSpPr/>
            <p:nvPr/>
          </p:nvSpPr>
          <p:spPr>
            <a:xfrm>
              <a:off x="8358012" y="2773496"/>
              <a:ext cx="696684" cy="696684"/>
            </a:xfrm>
            <a:prstGeom prst="ellipse">
              <a:avLst/>
            </a:prstGeom>
            <a:solidFill>
              <a:srgbClr val="ABC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322" y="2849120"/>
              <a:ext cx="512064" cy="5120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7C018B0-856E-4935-9DC3-1BB08E6A73B2}"/>
              </a:ext>
            </a:extLst>
          </p:cNvPr>
          <p:cNvGrpSpPr/>
          <p:nvPr/>
        </p:nvGrpSpPr>
        <p:grpSpPr>
          <a:xfrm>
            <a:off x="534813" y="2773496"/>
            <a:ext cx="696684" cy="696684"/>
            <a:chOff x="534813" y="2773496"/>
            <a:chExt cx="696684" cy="69668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C296C8-5CBE-45A5-9E43-CBF23ACE811E}"/>
                </a:ext>
              </a:extLst>
            </p:cNvPr>
            <p:cNvSpPr/>
            <p:nvPr/>
          </p:nvSpPr>
          <p:spPr>
            <a:xfrm>
              <a:off x="534813" y="2773496"/>
              <a:ext cx="696684" cy="696684"/>
            </a:xfrm>
            <a:prstGeom prst="ellipse">
              <a:avLst/>
            </a:prstGeom>
            <a:solidFill>
              <a:srgbClr val="20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E78342D-6C9A-41C4-ACAE-EBBD3ED80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9" y="2942671"/>
              <a:ext cx="347472" cy="34747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4D5BD23-842D-4A38-B06A-FF37E3214F1F}"/>
              </a:ext>
            </a:extLst>
          </p:cNvPr>
          <p:cNvGrpSpPr/>
          <p:nvPr/>
        </p:nvGrpSpPr>
        <p:grpSpPr>
          <a:xfrm>
            <a:off x="534813" y="4657609"/>
            <a:ext cx="696684" cy="696684"/>
            <a:chOff x="534813" y="4657609"/>
            <a:chExt cx="696684" cy="6966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75DB48-3E7D-4EE5-850F-8727F44E4416}"/>
                </a:ext>
              </a:extLst>
            </p:cNvPr>
            <p:cNvSpPr/>
            <p:nvPr/>
          </p:nvSpPr>
          <p:spPr>
            <a:xfrm>
              <a:off x="534813" y="4657609"/>
              <a:ext cx="696684" cy="696684"/>
            </a:xfrm>
            <a:prstGeom prst="ellipse">
              <a:avLst/>
            </a:prstGeom>
            <a:solidFill>
              <a:srgbClr val="F7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912A342-70AF-405E-8E46-4441D0C2E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9" y="4832214"/>
              <a:ext cx="347472" cy="3474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A8845F-3B53-4BD7-A871-6B6269C15B7D}"/>
              </a:ext>
            </a:extLst>
          </p:cNvPr>
          <p:cNvGrpSpPr/>
          <p:nvPr/>
        </p:nvGrpSpPr>
        <p:grpSpPr>
          <a:xfrm>
            <a:off x="8358012" y="4657609"/>
            <a:ext cx="696684" cy="696684"/>
            <a:chOff x="8358012" y="4657609"/>
            <a:chExt cx="696684" cy="69668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686267D-A7D5-4460-8289-D9349F14CC16}"/>
                </a:ext>
              </a:extLst>
            </p:cNvPr>
            <p:cNvSpPr/>
            <p:nvPr/>
          </p:nvSpPr>
          <p:spPr>
            <a:xfrm>
              <a:off x="8358012" y="4657609"/>
              <a:ext cx="696684" cy="696684"/>
            </a:xfrm>
            <a:prstGeom prst="ellipse">
              <a:avLst/>
            </a:prstGeom>
            <a:solidFill>
              <a:srgbClr val="CB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315C48E-9A09-479A-B43F-3D895DAC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618" y="4832214"/>
              <a:ext cx="347472" cy="347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1563 -0.026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-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1C18116-B962-4353-87AA-099D4914CEED}"/>
              </a:ext>
            </a:extLst>
          </p:cNvPr>
          <p:cNvGrpSpPr/>
          <p:nvPr/>
        </p:nvGrpSpPr>
        <p:grpSpPr>
          <a:xfrm>
            <a:off x="4169905" y="2214105"/>
            <a:ext cx="1987878" cy="1939809"/>
            <a:chOff x="4206976" y="1539977"/>
            <a:chExt cx="1987878" cy="193980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00FEAF-E626-480B-986B-7EA23BDEE4DF}"/>
                </a:ext>
              </a:extLst>
            </p:cNvPr>
            <p:cNvSpPr/>
            <p:nvPr/>
          </p:nvSpPr>
          <p:spPr>
            <a:xfrm>
              <a:off x="4206976" y="1539977"/>
              <a:ext cx="1858132" cy="1858133"/>
            </a:xfrm>
            <a:custGeom>
              <a:avLst/>
              <a:gdLst>
                <a:gd name="connsiteX0" fmla="*/ 1858132 w 1858132"/>
                <a:gd name="connsiteY0" fmla="*/ 0 h 1858133"/>
                <a:gd name="connsiteX1" fmla="*/ 1858132 w 1858132"/>
                <a:gd name="connsiteY1" fmla="*/ 1858133 h 1858133"/>
                <a:gd name="connsiteX2" fmla="*/ 0 w 1858132"/>
                <a:gd name="connsiteY2" fmla="*/ 1858133 h 1858133"/>
                <a:gd name="connsiteX3" fmla="*/ 8201 w 1858132"/>
                <a:gd name="connsiteY3" fmla="*/ 1695723 h 1858133"/>
                <a:gd name="connsiteX4" fmla="*/ 1695723 w 1858132"/>
                <a:gd name="connsiteY4" fmla="*/ 8201 h 1858133"/>
                <a:gd name="connsiteX5" fmla="*/ 1858132 w 1858132"/>
                <a:gd name="connsiteY5" fmla="*/ 0 h 185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3">
                  <a:moveTo>
                    <a:pt x="1858132" y="0"/>
                  </a:moveTo>
                  <a:lnTo>
                    <a:pt x="1858132" y="1858133"/>
                  </a:lnTo>
                  <a:lnTo>
                    <a:pt x="0" y="1858133"/>
                  </a:lnTo>
                  <a:lnTo>
                    <a:pt x="8201" y="1695723"/>
                  </a:lnTo>
                  <a:cubicBezTo>
                    <a:pt x="98563" y="805940"/>
                    <a:pt x="805940" y="98563"/>
                    <a:pt x="1695723" y="8201"/>
                  </a:cubicBezTo>
                  <a:lnTo>
                    <a:pt x="1858132" y="0"/>
                  </a:lnTo>
                  <a:close/>
                </a:path>
              </a:pathLst>
            </a:custGeom>
            <a:solidFill>
              <a:srgbClr val="20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D94B2C-CB8C-45BF-8861-AEA36380D936}"/>
                </a:ext>
              </a:extLst>
            </p:cNvPr>
            <p:cNvSpPr txBox="1"/>
            <p:nvPr/>
          </p:nvSpPr>
          <p:spPr>
            <a:xfrm>
              <a:off x="4305830" y="2279457"/>
              <a:ext cx="1889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Flow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Sensor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8C60E4-02FA-43A7-86BC-8E33E5033E40}"/>
              </a:ext>
            </a:extLst>
          </p:cNvPr>
          <p:cNvGrpSpPr/>
          <p:nvPr/>
        </p:nvGrpSpPr>
        <p:grpSpPr>
          <a:xfrm>
            <a:off x="5984789" y="2214105"/>
            <a:ext cx="1975522" cy="1858133"/>
            <a:chOff x="5947718" y="1539977"/>
            <a:chExt cx="1975522" cy="18581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5084EA-3744-471F-B70C-263650789939}"/>
                </a:ext>
              </a:extLst>
            </p:cNvPr>
            <p:cNvSpPr/>
            <p:nvPr/>
          </p:nvSpPr>
          <p:spPr>
            <a:xfrm>
              <a:off x="6065108" y="1539977"/>
              <a:ext cx="1858132" cy="1858133"/>
            </a:xfrm>
            <a:custGeom>
              <a:avLst/>
              <a:gdLst>
                <a:gd name="connsiteX0" fmla="*/ 0 w 1858132"/>
                <a:gd name="connsiteY0" fmla="*/ 0 h 1858133"/>
                <a:gd name="connsiteX1" fmla="*/ 162409 w 1858132"/>
                <a:gd name="connsiteY1" fmla="*/ 8201 h 1858133"/>
                <a:gd name="connsiteX2" fmla="*/ 1849931 w 1858132"/>
                <a:gd name="connsiteY2" fmla="*/ 1695723 h 1858133"/>
                <a:gd name="connsiteX3" fmla="*/ 1858132 w 1858132"/>
                <a:gd name="connsiteY3" fmla="*/ 1858133 h 1858133"/>
                <a:gd name="connsiteX4" fmla="*/ 0 w 1858132"/>
                <a:gd name="connsiteY4" fmla="*/ 1858133 h 1858133"/>
                <a:gd name="connsiteX5" fmla="*/ 0 w 1858132"/>
                <a:gd name="connsiteY5" fmla="*/ 0 h 185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3">
                  <a:moveTo>
                    <a:pt x="0" y="0"/>
                  </a:moveTo>
                  <a:lnTo>
                    <a:pt x="162409" y="8201"/>
                  </a:lnTo>
                  <a:cubicBezTo>
                    <a:pt x="1052192" y="98563"/>
                    <a:pt x="1759569" y="805940"/>
                    <a:pt x="1849931" y="1695723"/>
                  </a:cubicBezTo>
                  <a:lnTo>
                    <a:pt x="1858132" y="1858133"/>
                  </a:lnTo>
                  <a:lnTo>
                    <a:pt x="0" y="1858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C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523524-BC7F-464E-A8E1-48090C9BAA2E}"/>
                </a:ext>
              </a:extLst>
            </p:cNvPr>
            <p:cNvSpPr txBox="1"/>
            <p:nvPr/>
          </p:nvSpPr>
          <p:spPr>
            <a:xfrm>
              <a:off x="5947718" y="2524039"/>
              <a:ext cx="1889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ATmega16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72F321-8593-43D3-A969-8F1140D3EE6F}"/>
              </a:ext>
            </a:extLst>
          </p:cNvPr>
          <p:cNvGrpSpPr/>
          <p:nvPr/>
        </p:nvGrpSpPr>
        <p:grpSpPr>
          <a:xfrm>
            <a:off x="4169905" y="4146380"/>
            <a:ext cx="1931791" cy="1858131"/>
            <a:chOff x="4206976" y="3398110"/>
            <a:chExt cx="1931791" cy="185813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CF4195B-C84C-4D20-84BD-EFA34F77989A}"/>
                </a:ext>
              </a:extLst>
            </p:cNvPr>
            <p:cNvSpPr/>
            <p:nvPr/>
          </p:nvSpPr>
          <p:spPr>
            <a:xfrm>
              <a:off x="4206976" y="3398110"/>
              <a:ext cx="1858132" cy="1858131"/>
            </a:xfrm>
            <a:custGeom>
              <a:avLst/>
              <a:gdLst>
                <a:gd name="connsiteX0" fmla="*/ 0 w 1858132"/>
                <a:gd name="connsiteY0" fmla="*/ 0 h 1858131"/>
                <a:gd name="connsiteX1" fmla="*/ 1858132 w 1858132"/>
                <a:gd name="connsiteY1" fmla="*/ 0 h 1858131"/>
                <a:gd name="connsiteX2" fmla="*/ 1858132 w 1858132"/>
                <a:gd name="connsiteY2" fmla="*/ 1858131 h 1858131"/>
                <a:gd name="connsiteX3" fmla="*/ 1695723 w 1858132"/>
                <a:gd name="connsiteY3" fmla="*/ 1849930 h 1858131"/>
                <a:gd name="connsiteX4" fmla="*/ 8201 w 1858132"/>
                <a:gd name="connsiteY4" fmla="*/ 162408 h 1858131"/>
                <a:gd name="connsiteX5" fmla="*/ 0 w 1858132"/>
                <a:gd name="connsiteY5" fmla="*/ 0 h 185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1">
                  <a:moveTo>
                    <a:pt x="0" y="0"/>
                  </a:moveTo>
                  <a:lnTo>
                    <a:pt x="1858132" y="0"/>
                  </a:lnTo>
                  <a:lnTo>
                    <a:pt x="1858132" y="1858131"/>
                  </a:lnTo>
                  <a:lnTo>
                    <a:pt x="1695723" y="1849930"/>
                  </a:lnTo>
                  <a:cubicBezTo>
                    <a:pt x="805940" y="1759568"/>
                    <a:pt x="98563" y="1052191"/>
                    <a:pt x="8201" y="1624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434B3A-3970-45CC-A2B2-BB26A8893588}"/>
                </a:ext>
              </a:extLst>
            </p:cNvPr>
            <p:cNvSpPr txBox="1"/>
            <p:nvPr/>
          </p:nvSpPr>
          <p:spPr>
            <a:xfrm>
              <a:off x="4249743" y="3706423"/>
              <a:ext cx="1889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Charging Circuit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08346B-615A-4D47-B4D1-2E72634CE334}"/>
              </a:ext>
            </a:extLst>
          </p:cNvPr>
          <p:cNvGrpSpPr/>
          <p:nvPr/>
        </p:nvGrpSpPr>
        <p:grpSpPr>
          <a:xfrm>
            <a:off x="5954861" y="4146380"/>
            <a:ext cx="2005450" cy="1858131"/>
            <a:chOff x="5917790" y="3398110"/>
            <a:chExt cx="2005450" cy="185813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42EFA1-FECA-4C06-BAA1-C46C71D1C087}"/>
                </a:ext>
              </a:extLst>
            </p:cNvPr>
            <p:cNvSpPr/>
            <p:nvPr/>
          </p:nvSpPr>
          <p:spPr>
            <a:xfrm>
              <a:off x="6065108" y="3398110"/>
              <a:ext cx="1858132" cy="1858131"/>
            </a:xfrm>
            <a:custGeom>
              <a:avLst/>
              <a:gdLst>
                <a:gd name="connsiteX0" fmla="*/ 0 w 1858132"/>
                <a:gd name="connsiteY0" fmla="*/ 0 h 1858131"/>
                <a:gd name="connsiteX1" fmla="*/ 1858132 w 1858132"/>
                <a:gd name="connsiteY1" fmla="*/ 0 h 1858131"/>
                <a:gd name="connsiteX2" fmla="*/ 1849931 w 1858132"/>
                <a:gd name="connsiteY2" fmla="*/ 162408 h 1858131"/>
                <a:gd name="connsiteX3" fmla="*/ 162409 w 1858132"/>
                <a:gd name="connsiteY3" fmla="*/ 1849930 h 1858131"/>
                <a:gd name="connsiteX4" fmla="*/ 0 w 1858132"/>
                <a:gd name="connsiteY4" fmla="*/ 1858131 h 1858131"/>
                <a:gd name="connsiteX5" fmla="*/ 0 w 1858132"/>
                <a:gd name="connsiteY5" fmla="*/ 0 h 185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1">
                  <a:moveTo>
                    <a:pt x="0" y="0"/>
                  </a:moveTo>
                  <a:lnTo>
                    <a:pt x="1858132" y="0"/>
                  </a:lnTo>
                  <a:lnTo>
                    <a:pt x="1849931" y="162408"/>
                  </a:lnTo>
                  <a:cubicBezTo>
                    <a:pt x="1759569" y="1052191"/>
                    <a:pt x="1052192" y="1759568"/>
                    <a:pt x="162409" y="1849930"/>
                  </a:cubicBezTo>
                  <a:lnTo>
                    <a:pt x="0" y="1858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02E0EC-79F7-49F4-821D-F9EB43B6B12E}"/>
                </a:ext>
              </a:extLst>
            </p:cNvPr>
            <p:cNvSpPr txBox="1"/>
            <p:nvPr/>
          </p:nvSpPr>
          <p:spPr>
            <a:xfrm>
              <a:off x="5917790" y="3826441"/>
              <a:ext cx="1889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LCD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B540E0-4F9D-467E-8DE2-47DB51C566CB}"/>
              </a:ext>
            </a:extLst>
          </p:cNvPr>
          <p:cNvSpPr txBox="1"/>
          <p:nvPr/>
        </p:nvSpPr>
        <p:spPr>
          <a:xfrm>
            <a:off x="1333098" y="2668751"/>
            <a:ext cx="2046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Flow 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43B493-7CC8-4B60-A972-01A46A6204CD}"/>
              </a:ext>
            </a:extLst>
          </p:cNvPr>
          <p:cNvSpPr txBox="1"/>
          <p:nvPr/>
        </p:nvSpPr>
        <p:spPr>
          <a:xfrm>
            <a:off x="1333097" y="2982986"/>
            <a:ext cx="2735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 voltage difference is induced in the conductor due to the rotation of the rotor. This induced voltage difference is transverse to the electric current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FC6DC1-766D-455B-8E9F-C470772325E9}"/>
              </a:ext>
            </a:extLst>
          </p:cNvPr>
          <p:cNvSpPr txBox="1"/>
          <p:nvPr/>
        </p:nvSpPr>
        <p:spPr>
          <a:xfrm>
            <a:off x="1333098" y="4552864"/>
            <a:ext cx="250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Charging Circuit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34EB73-3711-4B63-8DF0-144DB02D3F91}"/>
              </a:ext>
            </a:extLst>
          </p:cNvPr>
          <p:cNvSpPr txBox="1"/>
          <p:nvPr/>
        </p:nvSpPr>
        <p:spPr>
          <a:xfrm>
            <a:off x="1333097" y="4867099"/>
            <a:ext cx="2935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This circuit make our device portable and industrial as it make it rechargeable and dependent on its own power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1BE6D-9F45-479F-ACB2-403F3B061C33}"/>
              </a:ext>
            </a:extLst>
          </p:cNvPr>
          <p:cNvSpPr txBox="1"/>
          <p:nvPr/>
        </p:nvSpPr>
        <p:spPr>
          <a:xfrm>
            <a:off x="9156297" y="2668751"/>
            <a:ext cx="204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BC570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ATmega16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2A2B39-E46B-427D-8E9D-8772C9544FC6}"/>
              </a:ext>
            </a:extLst>
          </p:cNvPr>
          <p:cNvSpPr txBox="1"/>
          <p:nvPr/>
        </p:nvSpPr>
        <p:spPr>
          <a:xfrm>
            <a:off x="9156296" y="2982986"/>
            <a:ext cx="2641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The AVR processor takes the signal generated from the sensor and gives a proper number for further calculations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41BC3A-51DE-44CE-8D04-8FF2BD1E50A0}"/>
              </a:ext>
            </a:extLst>
          </p:cNvPr>
          <p:cNvSpPr txBox="1"/>
          <p:nvPr/>
        </p:nvSpPr>
        <p:spPr>
          <a:xfrm>
            <a:off x="9156297" y="4552864"/>
            <a:ext cx="239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LCD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D145DC-89B5-4073-B07A-C1EB25E18967}"/>
              </a:ext>
            </a:extLst>
          </p:cNvPr>
          <p:cNvSpPr txBox="1"/>
          <p:nvPr/>
        </p:nvSpPr>
        <p:spPr>
          <a:xfrm>
            <a:off x="9156296" y="4867099"/>
            <a:ext cx="2641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It presents the results that is generated from the ATmega16 to be visible for the user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F23DC3-2ACE-4CE7-9835-63DDBBB5DD67}"/>
              </a:ext>
            </a:extLst>
          </p:cNvPr>
          <p:cNvSpPr txBox="1"/>
          <p:nvPr/>
        </p:nvSpPr>
        <p:spPr>
          <a:xfrm>
            <a:off x="2481943" y="221526"/>
            <a:ext cx="7344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Hardware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05E3D1-C7DD-474E-870D-CAC77DB15E91}"/>
              </a:ext>
            </a:extLst>
          </p:cNvPr>
          <p:cNvSpPr txBox="1"/>
          <p:nvPr/>
        </p:nvSpPr>
        <p:spPr>
          <a:xfrm>
            <a:off x="2068285" y="879268"/>
            <a:ext cx="8171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The overall hardware components that is collected on PCB board for portability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58012" y="2773496"/>
            <a:ext cx="696684" cy="696684"/>
            <a:chOff x="8358012" y="2773496"/>
            <a:chExt cx="696684" cy="69668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EB8FE6-ED50-4D0B-AC03-8E074295E66A}"/>
                </a:ext>
              </a:extLst>
            </p:cNvPr>
            <p:cNvSpPr/>
            <p:nvPr/>
          </p:nvSpPr>
          <p:spPr>
            <a:xfrm>
              <a:off x="8358012" y="2773496"/>
              <a:ext cx="696684" cy="696684"/>
            </a:xfrm>
            <a:prstGeom prst="ellipse">
              <a:avLst/>
            </a:prstGeom>
            <a:solidFill>
              <a:srgbClr val="ABC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322" y="2849120"/>
              <a:ext cx="512064" cy="5120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9D2CB0-326A-4FDC-B305-9364836298C4}"/>
              </a:ext>
            </a:extLst>
          </p:cNvPr>
          <p:cNvGrpSpPr/>
          <p:nvPr/>
        </p:nvGrpSpPr>
        <p:grpSpPr>
          <a:xfrm>
            <a:off x="534813" y="2773496"/>
            <a:ext cx="696684" cy="696684"/>
            <a:chOff x="534813" y="2773496"/>
            <a:chExt cx="696684" cy="69668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C296C8-5CBE-45A5-9E43-CBF23ACE811E}"/>
                </a:ext>
              </a:extLst>
            </p:cNvPr>
            <p:cNvSpPr/>
            <p:nvPr/>
          </p:nvSpPr>
          <p:spPr>
            <a:xfrm>
              <a:off x="534813" y="2773496"/>
              <a:ext cx="696684" cy="696684"/>
            </a:xfrm>
            <a:prstGeom prst="ellipse">
              <a:avLst/>
            </a:prstGeom>
            <a:solidFill>
              <a:srgbClr val="20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38B21B3-01D7-4C24-84A0-75E3A0C04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9" y="2942671"/>
              <a:ext cx="347472" cy="34747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A48E82-6A87-4A84-A252-324AC389B3EA}"/>
              </a:ext>
            </a:extLst>
          </p:cNvPr>
          <p:cNvGrpSpPr/>
          <p:nvPr/>
        </p:nvGrpSpPr>
        <p:grpSpPr>
          <a:xfrm>
            <a:off x="534813" y="4657609"/>
            <a:ext cx="696684" cy="696684"/>
            <a:chOff x="534813" y="4657609"/>
            <a:chExt cx="696684" cy="6966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75DB48-3E7D-4EE5-850F-8727F44E4416}"/>
                </a:ext>
              </a:extLst>
            </p:cNvPr>
            <p:cNvSpPr/>
            <p:nvPr/>
          </p:nvSpPr>
          <p:spPr>
            <a:xfrm>
              <a:off x="534813" y="4657609"/>
              <a:ext cx="696684" cy="696684"/>
            </a:xfrm>
            <a:prstGeom prst="ellipse">
              <a:avLst/>
            </a:prstGeom>
            <a:solidFill>
              <a:srgbClr val="F7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D89C86F-C1F3-4B3C-A512-60ECD1D6A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9" y="4832214"/>
              <a:ext cx="347472" cy="3474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1EF486-77B4-4867-A8DF-EE96D6305DBD}"/>
              </a:ext>
            </a:extLst>
          </p:cNvPr>
          <p:cNvGrpSpPr/>
          <p:nvPr/>
        </p:nvGrpSpPr>
        <p:grpSpPr>
          <a:xfrm>
            <a:off x="8358012" y="4657609"/>
            <a:ext cx="696684" cy="696684"/>
            <a:chOff x="8358012" y="4657609"/>
            <a:chExt cx="696684" cy="69668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686267D-A7D5-4460-8289-D9349F14CC16}"/>
                </a:ext>
              </a:extLst>
            </p:cNvPr>
            <p:cNvSpPr/>
            <p:nvPr/>
          </p:nvSpPr>
          <p:spPr>
            <a:xfrm>
              <a:off x="8358012" y="4657609"/>
              <a:ext cx="696684" cy="696684"/>
            </a:xfrm>
            <a:prstGeom prst="ellipse">
              <a:avLst/>
            </a:prstGeom>
            <a:solidFill>
              <a:srgbClr val="CB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E8C2402-F04D-403F-AED5-0145BF5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618" y="4832214"/>
              <a:ext cx="347472" cy="347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3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1342 -0.0233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" y="-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1C18116-B962-4353-87AA-099D4914CEED}"/>
              </a:ext>
            </a:extLst>
          </p:cNvPr>
          <p:cNvGrpSpPr/>
          <p:nvPr/>
        </p:nvGrpSpPr>
        <p:grpSpPr>
          <a:xfrm>
            <a:off x="4169905" y="2214105"/>
            <a:ext cx="1987878" cy="1940029"/>
            <a:chOff x="4206976" y="1539977"/>
            <a:chExt cx="1987878" cy="194002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00FEAF-E626-480B-986B-7EA23BDEE4DF}"/>
                </a:ext>
              </a:extLst>
            </p:cNvPr>
            <p:cNvSpPr/>
            <p:nvPr/>
          </p:nvSpPr>
          <p:spPr>
            <a:xfrm>
              <a:off x="4206976" y="1539977"/>
              <a:ext cx="1858132" cy="1858133"/>
            </a:xfrm>
            <a:custGeom>
              <a:avLst/>
              <a:gdLst>
                <a:gd name="connsiteX0" fmla="*/ 1858132 w 1858132"/>
                <a:gd name="connsiteY0" fmla="*/ 0 h 1858133"/>
                <a:gd name="connsiteX1" fmla="*/ 1858132 w 1858132"/>
                <a:gd name="connsiteY1" fmla="*/ 1858133 h 1858133"/>
                <a:gd name="connsiteX2" fmla="*/ 0 w 1858132"/>
                <a:gd name="connsiteY2" fmla="*/ 1858133 h 1858133"/>
                <a:gd name="connsiteX3" fmla="*/ 8201 w 1858132"/>
                <a:gd name="connsiteY3" fmla="*/ 1695723 h 1858133"/>
                <a:gd name="connsiteX4" fmla="*/ 1695723 w 1858132"/>
                <a:gd name="connsiteY4" fmla="*/ 8201 h 1858133"/>
                <a:gd name="connsiteX5" fmla="*/ 1858132 w 1858132"/>
                <a:gd name="connsiteY5" fmla="*/ 0 h 185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3">
                  <a:moveTo>
                    <a:pt x="1858132" y="0"/>
                  </a:moveTo>
                  <a:lnTo>
                    <a:pt x="1858132" y="1858133"/>
                  </a:lnTo>
                  <a:lnTo>
                    <a:pt x="0" y="1858133"/>
                  </a:lnTo>
                  <a:lnTo>
                    <a:pt x="8201" y="1695723"/>
                  </a:lnTo>
                  <a:cubicBezTo>
                    <a:pt x="98563" y="805940"/>
                    <a:pt x="805940" y="98563"/>
                    <a:pt x="1695723" y="8201"/>
                  </a:cubicBezTo>
                  <a:lnTo>
                    <a:pt x="1858132" y="0"/>
                  </a:lnTo>
                  <a:close/>
                </a:path>
              </a:pathLst>
            </a:custGeom>
            <a:solidFill>
              <a:srgbClr val="20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D94B2C-CB8C-45BF-8861-AEA36380D936}"/>
                </a:ext>
              </a:extLst>
            </p:cNvPr>
            <p:cNvSpPr txBox="1"/>
            <p:nvPr/>
          </p:nvSpPr>
          <p:spPr>
            <a:xfrm>
              <a:off x="4305830" y="2279677"/>
              <a:ext cx="1889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Flow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Sensor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8C60E4-02FA-43A7-86BC-8E33E5033E40}"/>
              </a:ext>
            </a:extLst>
          </p:cNvPr>
          <p:cNvGrpSpPr/>
          <p:nvPr/>
        </p:nvGrpSpPr>
        <p:grpSpPr>
          <a:xfrm>
            <a:off x="6028037" y="2214105"/>
            <a:ext cx="1932274" cy="1858133"/>
            <a:chOff x="5990966" y="1539977"/>
            <a:chExt cx="1932274" cy="18581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5084EA-3744-471F-B70C-263650789939}"/>
                </a:ext>
              </a:extLst>
            </p:cNvPr>
            <p:cNvSpPr/>
            <p:nvPr/>
          </p:nvSpPr>
          <p:spPr>
            <a:xfrm>
              <a:off x="6065108" y="1539977"/>
              <a:ext cx="1858132" cy="1858133"/>
            </a:xfrm>
            <a:custGeom>
              <a:avLst/>
              <a:gdLst>
                <a:gd name="connsiteX0" fmla="*/ 0 w 1858132"/>
                <a:gd name="connsiteY0" fmla="*/ 0 h 1858133"/>
                <a:gd name="connsiteX1" fmla="*/ 162409 w 1858132"/>
                <a:gd name="connsiteY1" fmla="*/ 8201 h 1858133"/>
                <a:gd name="connsiteX2" fmla="*/ 1849931 w 1858132"/>
                <a:gd name="connsiteY2" fmla="*/ 1695723 h 1858133"/>
                <a:gd name="connsiteX3" fmla="*/ 1858132 w 1858132"/>
                <a:gd name="connsiteY3" fmla="*/ 1858133 h 1858133"/>
                <a:gd name="connsiteX4" fmla="*/ 0 w 1858132"/>
                <a:gd name="connsiteY4" fmla="*/ 1858133 h 1858133"/>
                <a:gd name="connsiteX5" fmla="*/ 0 w 1858132"/>
                <a:gd name="connsiteY5" fmla="*/ 0 h 185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3">
                  <a:moveTo>
                    <a:pt x="0" y="0"/>
                  </a:moveTo>
                  <a:lnTo>
                    <a:pt x="162409" y="8201"/>
                  </a:lnTo>
                  <a:cubicBezTo>
                    <a:pt x="1052192" y="98563"/>
                    <a:pt x="1759569" y="805940"/>
                    <a:pt x="1849931" y="1695723"/>
                  </a:cubicBezTo>
                  <a:lnTo>
                    <a:pt x="1858132" y="1858133"/>
                  </a:lnTo>
                  <a:lnTo>
                    <a:pt x="0" y="1858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C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523524-BC7F-464E-A8E1-48090C9BAA2E}"/>
                </a:ext>
              </a:extLst>
            </p:cNvPr>
            <p:cNvSpPr txBox="1"/>
            <p:nvPr/>
          </p:nvSpPr>
          <p:spPr>
            <a:xfrm>
              <a:off x="5990966" y="2524039"/>
              <a:ext cx="1889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ATmega16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72F321-8593-43D3-A969-8F1140D3EE6F}"/>
              </a:ext>
            </a:extLst>
          </p:cNvPr>
          <p:cNvGrpSpPr/>
          <p:nvPr/>
        </p:nvGrpSpPr>
        <p:grpSpPr>
          <a:xfrm>
            <a:off x="4169905" y="4146380"/>
            <a:ext cx="1923005" cy="1858131"/>
            <a:chOff x="4206976" y="3398110"/>
            <a:chExt cx="1923005" cy="185813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CF4195B-C84C-4D20-84BD-EFA34F77989A}"/>
                </a:ext>
              </a:extLst>
            </p:cNvPr>
            <p:cNvSpPr/>
            <p:nvPr/>
          </p:nvSpPr>
          <p:spPr>
            <a:xfrm>
              <a:off x="4206976" y="3398110"/>
              <a:ext cx="1858132" cy="1858131"/>
            </a:xfrm>
            <a:custGeom>
              <a:avLst/>
              <a:gdLst>
                <a:gd name="connsiteX0" fmla="*/ 0 w 1858132"/>
                <a:gd name="connsiteY0" fmla="*/ 0 h 1858131"/>
                <a:gd name="connsiteX1" fmla="*/ 1858132 w 1858132"/>
                <a:gd name="connsiteY1" fmla="*/ 0 h 1858131"/>
                <a:gd name="connsiteX2" fmla="*/ 1858132 w 1858132"/>
                <a:gd name="connsiteY2" fmla="*/ 1858131 h 1858131"/>
                <a:gd name="connsiteX3" fmla="*/ 1695723 w 1858132"/>
                <a:gd name="connsiteY3" fmla="*/ 1849930 h 1858131"/>
                <a:gd name="connsiteX4" fmla="*/ 8201 w 1858132"/>
                <a:gd name="connsiteY4" fmla="*/ 162408 h 1858131"/>
                <a:gd name="connsiteX5" fmla="*/ 0 w 1858132"/>
                <a:gd name="connsiteY5" fmla="*/ 0 h 185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1">
                  <a:moveTo>
                    <a:pt x="0" y="0"/>
                  </a:moveTo>
                  <a:lnTo>
                    <a:pt x="1858132" y="0"/>
                  </a:lnTo>
                  <a:lnTo>
                    <a:pt x="1858132" y="1858131"/>
                  </a:lnTo>
                  <a:lnTo>
                    <a:pt x="1695723" y="1849930"/>
                  </a:lnTo>
                  <a:cubicBezTo>
                    <a:pt x="805940" y="1759568"/>
                    <a:pt x="98563" y="1052191"/>
                    <a:pt x="8201" y="1624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434B3A-3970-45CC-A2B2-BB26A8893588}"/>
                </a:ext>
              </a:extLst>
            </p:cNvPr>
            <p:cNvSpPr txBox="1"/>
            <p:nvPr/>
          </p:nvSpPr>
          <p:spPr>
            <a:xfrm>
              <a:off x="4240957" y="3711084"/>
              <a:ext cx="1889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Charging Circuit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08346B-615A-4D47-B4D1-2E72634CE334}"/>
              </a:ext>
            </a:extLst>
          </p:cNvPr>
          <p:cNvGrpSpPr/>
          <p:nvPr/>
        </p:nvGrpSpPr>
        <p:grpSpPr>
          <a:xfrm>
            <a:off x="5954861" y="4146380"/>
            <a:ext cx="2005450" cy="1858131"/>
            <a:chOff x="5917790" y="3398110"/>
            <a:chExt cx="2005450" cy="185813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42EFA1-FECA-4C06-BAA1-C46C71D1C087}"/>
                </a:ext>
              </a:extLst>
            </p:cNvPr>
            <p:cNvSpPr/>
            <p:nvPr/>
          </p:nvSpPr>
          <p:spPr>
            <a:xfrm>
              <a:off x="6065108" y="3398110"/>
              <a:ext cx="1858132" cy="1858131"/>
            </a:xfrm>
            <a:custGeom>
              <a:avLst/>
              <a:gdLst>
                <a:gd name="connsiteX0" fmla="*/ 0 w 1858132"/>
                <a:gd name="connsiteY0" fmla="*/ 0 h 1858131"/>
                <a:gd name="connsiteX1" fmla="*/ 1858132 w 1858132"/>
                <a:gd name="connsiteY1" fmla="*/ 0 h 1858131"/>
                <a:gd name="connsiteX2" fmla="*/ 1849931 w 1858132"/>
                <a:gd name="connsiteY2" fmla="*/ 162408 h 1858131"/>
                <a:gd name="connsiteX3" fmla="*/ 162409 w 1858132"/>
                <a:gd name="connsiteY3" fmla="*/ 1849930 h 1858131"/>
                <a:gd name="connsiteX4" fmla="*/ 0 w 1858132"/>
                <a:gd name="connsiteY4" fmla="*/ 1858131 h 1858131"/>
                <a:gd name="connsiteX5" fmla="*/ 0 w 1858132"/>
                <a:gd name="connsiteY5" fmla="*/ 0 h 185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1">
                  <a:moveTo>
                    <a:pt x="0" y="0"/>
                  </a:moveTo>
                  <a:lnTo>
                    <a:pt x="1858132" y="0"/>
                  </a:lnTo>
                  <a:lnTo>
                    <a:pt x="1849931" y="162408"/>
                  </a:lnTo>
                  <a:cubicBezTo>
                    <a:pt x="1759569" y="1052191"/>
                    <a:pt x="1052192" y="1759568"/>
                    <a:pt x="162409" y="1849930"/>
                  </a:cubicBezTo>
                  <a:lnTo>
                    <a:pt x="0" y="1858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02E0EC-79F7-49F4-821D-F9EB43B6B12E}"/>
                </a:ext>
              </a:extLst>
            </p:cNvPr>
            <p:cNvSpPr txBox="1"/>
            <p:nvPr/>
          </p:nvSpPr>
          <p:spPr>
            <a:xfrm>
              <a:off x="5917790" y="3826441"/>
              <a:ext cx="1889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LCD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B540E0-4F9D-467E-8DE2-47DB51C566CB}"/>
              </a:ext>
            </a:extLst>
          </p:cNvPr>
          <p:cNvSpPr txBox="1"/>
          <p:nvPr/>
        </p:nvSpPr>
        <p:spPr>
          <a:xfrm>
            <a:off x="1333098" y="2668751"/>
            <a:ext cx="2046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Flow 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43B493-7CC8-4B60-A972-01A46A6204CD}"/>
              </a:ext>
            </a:extLst>
          </p:cNvPr>
          <p:cNvSpPr txBox="1"/>
          <p:nvPr/>
        </p:nvSpPr>
        <p:spPr>
          <a:xfrm>
            <a:off x="1333097" y="2982986"/>
            <a:ext cx="26449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 voltage difference is induced in the conductor due to the rotation of the rotor. This induced voltage difference is transverse to the electric current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FC6DC1-766D-455B-8E9F-C470772325E9}"/>
              </a:ext>
            </a:extLst>
          </p:cNvPr>
          <p:cNvSpPr txBox="1"/>
          <p:nvPr/>
        </p:nvSpPr>
        <p:spPr>
          <a:xfrm>
            <a:off x="1333097" y="4552864"/>
            <a:ext cx="2525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Charging Circuit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34EB73-3711-4B63-8DF0-144DB02D3F91}"/>
              </a:ext>
            </a:extLst>
          </p:cNvPr>
          <p:cNvSpPr txBox="1"/>
          <p:nvPr/>
        </p:nvSpPr>
        <p:spPr>
          <a:xfrm>
            <a:off x="1333097" y="4867099"/>
            <a:ext cx="2935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This circuit make our device portable and industrial as it make it rechargeable and dependent on its own power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1BE6D-9F45-479F-ACB2-403F3B061C33}"/>
              </a:ext>
            </a:extLst>
          </p:cNvPr>
          <p:cNvSpPr txBox="1"/>
          <p:nvPr/>
        </p:nvSpPr>
        <p:spPr>
          <a:xfrm>
            <a:off x="9156297" y="2668751"/>
            <a:ext cx="204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ATmega16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2A2B39-E46B-427D-8E9D-8772C9544FC6}"/>
              </a:ext>
            </a:extLst>
          </p:cNvPr>
          <p:cNvSpPr txBox="1"/>
          <p:nvPr/>
        </p:nvSpPr>
        <p:spPr>
          <a:xfrm>
            <a:off x="9156296" y="2982986"/>
            <a:ext cx="2641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The AVR processor takes the signal generated from the sensor and gives a proper number for further calculations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41BC3A-51DE-44CE-8D04-8FF2BD1E50A0}"/>
              </a:ext>
            </a:extLst>
          </p:cNvPr>
          <p:cNvSpPr txBox="1"/>
          <p:nvPr/>
        </p:nvSpPr>
        <p:spPr>
          <a:xfrm>
            <a:off x="9156297" y="4552864"/>
            <a:ext cx="2498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B4D3C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LCD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D145DC-89B5-4073-B07A-C1EB25E18967}"/>
              </a:ext>
            </a:extLst>
          </p:cNvPr>
          <p:cNvSpPr txBox="1"/>
          <p:nvPr/>
        </p:nvSpPr>
        <p:spPr>
          <a:xfrm>
            <a:off x="9156296" y="4867099"/>
            <a:ext cx="2641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It presents the results that is generated from the ATmega16 to be visible for the user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F23DC3-2ACE-4CE7-9835-63DDBBB5DD67}"/>
              </a:ext>
            </a:extLst>
          </p:cNvPr>
          <p:cNvSpPr txBox="1"/>
          <p:nvPr/>
        </p:nvSpPr>
        <p:spPr>
          <a:xfrm>
            <a:off x="2481943" y="221526"/>
            <a:ext cx="7344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Hardware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05E3D1-C7DD-474E-870D-CAC77DB15E91}"/>
              </a:ext>
            </a:extLst>
          </p:cNvPr>
          <p:cNvSpPr txBox="1"/>
          <p:nvPr/>
        </p:nvSpPr>
        <p:spPr>
          <a:xfrm>
            <a:off x="2068285" y="879268"/>
            <a:ext cx="8171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The overall hardware components that is collected on PCB board for portability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58012" y="2773496"/>
            <a:ext cx="696684" cy="696684"/>
            <a:chOff x="8358012" y="2773496"/>
            <a:chExt cx="696684" cy="69668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EB8FE6-ED50-4D0B-AC03-8E074295E66A}"/>
                </a:ext>
              </a:extLst>
            </p:cNvPr>
            <p:cNvSpPr/>
            <p:nvPr/>
          </p:nvSpPr>
          <p:spPr>
            <a:xfrm>
              <a:off x="8358012" y="2773496"/>
              <a:ext cx="696684" cy="696684"/>
            </a:xfrm>
            <a:prstGeom prst="ellipse">
              <a:avLst/>
            </a:prstGeom>
            <a:solidFill>
              <a:srgbClr val="ABC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322" y="2849120"/>
              <a:ext cx="512064" cy="5120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DE7FE4-5138-4E8E-90AD-DBCE8CEB34FE}"/>
              </a:ext>
            </a:extLst>
          </p:cNvPr>
          <p:cNvGrpSpPr/>
          <p:nvPr/>
        </p:nvGrpSpPr>
        <p:grpSpPr>
          <a:xfrm>
            <a:off x="534813" y="2773496"/>
            <a:ext cx="696684" cy="696684"/>
            <a:chOff x="534813" y="2773496"/>
            <a:chExt cx="696684" cy="69668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C296C8-5CBE-45A5-9E43-CBF23ACE811E}"/>
                </a:ext>
              </a:extLst>
            </p:cNvPr>
            <p:cNvSpPr/>
            <p:nvPr/>
          </p:nvSpPr>
          <p:spPr>
            <a:xfrm>
              <a:off x="534813" y="2773496"/>
              <a:ext cx="696684" cy="696684"/>
            </a:xfrm>
            <a:prstGeom prst="ellipse">
              <a:avLst/>
            </a:prstGeom>
            <a:solidFill>
              <a:srgbClr val="20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B59C43D-83F8-4B92-9268-3A1746C04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9" y="2942671"/>
              <a:ext cx="347472" cy="34747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9F57DE-0335-4C34-A4A5-28C43380DAD1}"/>
              </a:ext>
            </a:extLst>
          </p:cNvPr>
          <p:cNvGrpSpPr/>
          <p:nvPr/>
        </p:nvGrpSpPr>
        <p:grpSpPr>
          <a:xfrm>
            <a:off x="534813" y="4657609"/>
            <a:ext cx="696684" cy="696684"/>
            <a:chOff x="534813" y="4657609"/>
            <a:chExt cx="696684" cy="6966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75DB48-3E7D-4EE5-850F-8727F44E4416}"/>
                </a:ext>
              </a:extLst>
            </p:cNvPr>
            <p:cNvSpPr/>
            <p:nvPr/>
          </p:nvSpPr>
          <p:spPr>
            <a:xfrm>
              <a:off x="534813" y="4657609"/>
              <a:ext cx="696684" cy="696684"/>
            </a:xfrm>
            <a:prstGeom prst="ellipse">
              <a:avLst/>
            </a:prstGeom>
            <a:solidFill>
              <a:srgbClr val="F7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E80CFBA-8B54-4CFE-8882-4DFC30DAD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9" y="4832214"/>
              <a:ext cx="347472" cy="3474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5222612-3800-4FA8-8464-1DAE194796A4}"/>
              </a:ext>
            </a:extLst>
          </p:cNvPr>
          <p:cNvGrpSpPr/>
          <p:nvPr/>
        </p:nvGrpSpPr>
        <p:grpSpPr>
          <a:xfrm>
            <a:off x="8358012" y="4657609"/>
            <a:ext cx="696684" cy="696684"/>
            <a:chOff x="8358012" y="4657609"/>
            <a:chExt cx="696684" cy="69668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686267D-A7D5-4460-8289-D9349F14CC16}"/>
                </a:ext>
              </a:extLst>
            </p:cNvPr>
            <p:cNvSpPr/>
            <p:nvPr/>
          </p:nvSpPr>
          <p:spPr>
            <a:xfrm>
              <a:off x="8358012" y="4657609"/>
              <a:ext cx="696684" cy="696684"/>
            </a:xfrm>
            <a:prstGeom prst="ellipse">
              <a:avLst/>
            </a:prstGeom>
            <a:solidFill>
              <a:srgbClr val="CB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8A01098-DF5A-418C-98F8-4B890BEF2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618" y="4832214"/>
              <a:ext cx="347472" cy="347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151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0.01459 0.0247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1C18116-B962-4353-87AA-099D4914CEED}"/>
              </a:ext>
            </a:extLst>
          </p:cNvPr>
          <p:cNvGrpSpPr/>
          <p:nvPr/>
        </p:nvGrpSpPr>
        <p:grpSpPr>
          <a:xfrm>
            <a:off x="4169905" y="2214105"/>
            <a:ext cx="2018843" cy="1939809"/>
            <a:chOff x="4206976" y="1539977"/>
            <a:chExt cx="2018843" cy="193980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00FEAF-E626-480B-986B-7EA23BDEE4DF}"/>
                </a:ext>
              </a:extLst>
            </p:cNvPr>
            <p:cNvSpPr/>
            <p:nvPr/>
          </p:nvSpPr>
          <p:spPr>
            <a:xfrm>
              <a:off x="4206976" y="1539977"/>
              <a:ext cx="1858132" cy="1858133"/>
            </a:xfrm>
            <a:custGeom>
              <a:avLst/>
              <a:gdLst>
                <a:gd name="connsiteX0" fmla="*/ 1858132 w 1858132"/>
                <a:gd name="connsiteY0" fmla="*/ 0 h 1858133"/>
                <a:gd name="connsiteX1" fmla="*/ 1858132 w 1858132"/>
                <a:gd name="connsiteY1" fmla="*/ 1858133 h 1858133"/>
                <a:gd name="connsiteX2" fmla="*/ 0 w 1858132"/>
                <a:gd name="connsiteY2" fmla="*/ 1858133 h 1858133"/>
                <a:gd name="connsiteX3" fmla="*/ 8201 w 1858132"/>
                <a:gd name="connsiteY3" fmla="*/ 1695723 h 1858133"/>
                <a:gd name="connsiteX4" fmla="*/ 1695723 w 1858132"/>
                <a:gd name="connsiteY4" fmla="*/ 8201 h 1858133"/>
                <a:gd name="connsiteX5" fmla="*/ 1858132 w 1858132"/>
                <a:gd name="connsiteY5" fmla="*/ 0 h 185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3">
                  <a:moveTo>
                    <a:pt x="1858132" y="0"/>
                  </a:moveTo>
                  <a:lnTo>
                    <a:pt x="1858132" y="1858133"/>
                  </a:lnTo>
                  <a:lnTo>
                    <a:pt x="0" y="1858133"/>
                  </a:lnTo>
                  <a:lnTo>
                    <a:pt x="8201" y="1695723"/>
                  </a:lnTo>
                  <a:cubicBezTo>
                    <a:pt x="98563" y="805940"/>
                    <a:pt x="805940" y="98563"/>
                    <a:pt x="1695723" y="8201"/>
                  </a:cubicBezTo>
                  <a:lnTo>
                    <a:pt x="1858132" y="0"/>
                  </a:lnTo>
                  <a:close/>
                </a:path>
              </a:pathLst>
            </a:custGeom>
            <a:solidFill>
              <a:srgbClr val="20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D94B2C-CB8C-45BF-8861-AEA36380D936}"/>
                </a:ext>
              </a:extLst>
            </p:cNvPr>
            <p:cNvSpPr txBox="1"/>
            <p:nvPr/>
          </p:nvSpPr>
          <p:spPr>
            <a:xfrm>
              <a:off x="4336795" y="2279457"/>
              <a:ext cx="1889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Flow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Sensor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8C60E4-02FA-43A7-86BC-8E33E5033E40}"/>
              </a:ext>
            </a:extLst>
          </p:cNvPr>
          <p:cNvGrpSpPr/>
          <p:nvPr/>
        </p:nvGrpSpPr>
        <p:grpSpPr>
          <a:xfrm>
            <a:off x="6071287" y="2214105"/>
            <a:ext cx="1889024" cy="1858133"/>
            <a:chOff x="6034216" y="1539977"/>
            <a:chExt cx="1889024" cy="18581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5084EA-3744-471F-B70C-263650789939}"/>
                </a:ext>
              </a:extLst>
            </p:cNvPr>
            <p:cNvSpPr/>
            <p:nvPr/>
          </p:nvSpPr>
          <p:spPr>
            <a:xfrm>
              <a:off x="6065108" y="1539977"/>
              <a:ext cx="1858132" cy="1858133"/>
            </a:xfrm>
            <a:custGeom>
              <a:avLst/>
              <a:gdLst>
                <a:gd name="connsiteX0" fmla="*/ 0 w 1858132"/>
                <a:gd name="connsiteY0" fmla="*/ 0 h 1858133"/>
                <a:gd name="connsiteX1" fmla="*/ 162409 w 1858132"/>
                <a:gd name="connsiteY1" fmla="*/ 8201 h 1858133"/>
                <a:gd name="connsiteX2" fmla="*/ 1849931 w 1858132"/>
                <a:gd name="connsiteY2" fmla="*/ 1695723 h 1858133"/>
                <a:gd name="connsiteX3" fmla="*/ 1858132 w 1858132"/>
                <a:gd name="connsiteY3" fmla="*/ 1858133 h 1858133"/>
                <a:gd name="connsiteX4" fmla="*/ 0 w 1858132"/>
                <a:gd name="connsiteY4" fmla="*/ 1858133 h 1858133"/>
                <a:gd name="connsiteX5" fmla="*/ 0 w 1858132"/>
                <a:gd name="connsiteY5" fmla="*/ 0 h 185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3">
                  <a:moveTo>
                    <a:pt x="0" y="0"/>
                  </a:moveTo>
                  <a:lnTo>
                    <a:pt x="162409" y="8201"/>
                  </a:lnTo>
                  <a:cubicBezTo>
                    <a:pt x="1052192" y="98563"/>
                    <a:pt x="1759569" y="805940"/>
                    <a:pt x="1849931" y="1695723"/>
                  </a:cubicBezTo>
                  <a:lnTo>
                    <a:pt x="1858132" y="1858133"/>
                  </a:lnTo>
                  <a:lnTo>
                    <a:pt x="0" y="1858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C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523524-BC7F-464E-A8E1-48090C9BAA2E}"/>
                </a:ext>
              </a:extLst>
            </p:cNvPr>
            <p:cNvSpPr txBox="1"/>
            <p:nvPr/>
          </p:nvSpPr>
          <p:spPr>
            <a:xfrm>
              <a:off x="6034216" y="2524039"/>
              <a:ext cx="1889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ATmega16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72F321-8593-43D3-A969-8F1140D3EE6F}"/>
              </a:ext>
            </a:extLst>
          </p:cNvPr>
          <p:cNvGrpSpPr/>
          <p:nvPr/>
        </p:nvGrpSpPr>
        <p:grpSpPr>
          <a:xfrm>
            <a:off x="4169905" y="4146380"/>
            <a:ext cx="1950298" cy="1858131"/>
            <a:chOff x="4206976" y="3398110"/>
            <a:chExt cx="1950298" cy="185813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CF4195B-C84C-4D20-84BD-EFA34F77989A}"/>
                </a:ext>
              </a:extLst>
            </p:cNvPr>
            <p:cNvSpPr/>
            <p:nvPr/>
          </p:nvSpPr>
          <p:spPr>
            <a:xfrm>
              <a:off x="4206976" y="3398110"/>
              <a:ext cx="1858132" cy="1858131"/>
            </a:xfrm>
            <a:custGeom>
              <a:avLst/>
              <a:gdLst>
                <a:gd name="connsiteX0" fmla="*/ 0 w 1858132"/>
                <a:gd name="connsiteY0" fmla="*/ 0 h 1858131"/>
                <a:gd name="connsiteX1" fmla="*/ 1858132 w 1858132"/>
                <a:gd name="connsiteY1" fmla="*/ 0 h 1858131"/>
                <a:gd name="connsiteX2" fmla="*/ 1858132 w 1858132"/>
                <a:gd name="connsiteY2" fmla="*/ 1858131 h 1858131"/>
                <a:gd name="connsiteX3" fmla="*/ 1695723 w 1858132"/>
                <a:gd name="connsiteY3" fmla="*/ 1849930 h 1858131"/>
                <a:gd name="connsiteX4" fmla="*/ 8201 w 1858132"/>
                <a:gd name="connsiteY4" fmla="*/ 162408 h 1858131"/>
                <a:gd name="connsiteX5" fmla="*/ 0 w 1858132"/>
                <a:gd name="connsiteY5" fmla="*/ 0 h 185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1">
                  <a:moveTo>
                    <a:pt x="0" y="0"/>
                  </a:moveTo>
                  <a:lnTo>
                    <a:pt x="1858132" y="0"/>
                  </a:lnTo>
                  <a:lnTo>
                    <a:pt x="1858132" y="1858131"/>
                  </a:lnTo>
                  <a:lnTo>
                    <a:pt x="1695723" y="1849930"/>
                  </a:lnTo>
                  <a:cubicBezTo>
                    <a:pt x="805940" y="1759568"/>
                    <a:pt x="98563" y="1052191"/>
                    <a:pt x="8201" y="1624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434B3A-3970-45CC-A2B2-BB26A8893588}"/>
                </a:ext>
              </a:extLst>
            </p:cNvPr>
            <p:cNvSpPr txBox="1"/>
            <p:nvPr/>
          </p:nvSpPr>
          <p:spPr>
            <a:xfrm>
              <a:off x="4268250" y="3710864"/>
              <a:ext cx="1889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Charging Circuit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08346B-615A-4D47-B4D1-2E72634CE334}"/>
              </a:ext>
            </a:extLst>
          </p:cNvPr>
          <p:cNvGrpSpPr/>
          <p:nvPr/>
        </p:nvGrpSpPr>
        <p:grpSpPr>
          <a:xfrm>
            <a:off x="5963161" y="4146380"/>
            <a:ext cx="1997150" cy="1858131"/>
            <a:chOff x="5926090" y="3398110"/>
            <a:chExt cx="1997150" cy="185813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42EFA1-FECA-4C06-BAA1-C46C71D1C087}"/>
                </a:ext>
              </a:extLst>
            </p:cNvPr>
            <p:cNvSpPr/>
            <p:nvPr/>
          </p:nvSpPr>
          <p:spPr>
            <a:xfrm>
              <a:off x="6065108" y="3398110"/>
              <a:ext cx="1858132" cy="1858131"/>
            </a:xfrm>
            <a:custGeom>
              <a:avLst/>
              <a:gdLst>
                <a:gd name="connsiteX0" fmla="*/ 0 w 1858132"/>
                <a:gd name="connsiteY0" fmla="*/ 0 h 1858131"/>
                <a:gd name="connsiteX1" fmla="*/ 1858132 w 1858132"/>
                <a:gd name="connsiteY1" fmla="*/ 0 h 1858131"/>
                <a:gd name="connsiteX2" fmla="*/ 1849931 w 1858132"/>
                <a:gd name="connsiteY2" fmla="*/ 162408 h 1858131"/>
                <a:gd name="connsiteX3" fmla="*/ 162409 w 1858132"/>
                <a:gd name="connsiteY3" fmla="*/ 1849930 h 1858131"/>
                <a:gd name="connsiteX4" fmla="*/ 0 w 1858132"/>
                <a:gd name="connsiteY4" fmla="*/ 1858131 h 1858131"/>
                <a:gd name="connsiteX5" fmla="*/ 0 w 1858132"/>
                <a:gd name="connsiteY5" fmla="*/ 0 h 185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132" h="1858131">
                  <a:moveTo>
                    <a:pt x="0" y="0"/>
                  </a:moveTo>
                  <a:lnTo>
                    <a:pt x="1858132" y="0"/>
                  </a:lnTo>
                  <a:lnTo>
                    <a:pt x="1849931" y="162408"/>
                  </a:lnTo>
                  <a:cubicBezTo>
                    <a:pt x="1759569" y="1052191"/>
                    <a:pt x="1052192" y="1759568"/>
                    <a:pt x="162409" y="1849930"/>
                  </a:cubicBezTo>
                  <a:lnTo>
                    <a:pt x="0" y="1858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02E0EC-79F7-49F4-821D-F9EB43B6B12E}"/>
                </a:ext>
              </a:extLst>
            </p:cNvPr>
            <p:cNvSpPr txBox="1"/>
            <p:nvPr/>
          </p:nvSpPr>
          <p:spPr>
            <a:xfrm>
              <a:off x="5926090" y="3735126"/>
              <a:ext cx="1889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LCD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B540E0-4F9D-467E-8DE2-47DB51C566CB}"/>
              </a:ext>
            </a:extLst>
          </p:cNvPr>
          <p:cNvSpPr txBox="1"/>
          <p:nvPr/>
        </p:nvSpPr>
        <p:spPr>
          <a:xfrm>
            <a:off x="1333098" y="2668751"/>
            <a:ext cx="2046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Flow 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43B493-7CC8-4B60-A972-01A46A6204CD}"/>
              </a:ext>
            </a:extLst>
          </p:cNvPr>
          <p:cNvSpPr txBox="1"/>
          <p:nvPr/>
        </p:nvSpPr>
        <p:spPr>
          <a:xfrm>
            <a:off x="1333097" y="2982986"/>
            <a:ext cx="2735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 voltage difference is induced in the conductor due to the rotation of the rotor. This induced voltage difference is transverse to the electric current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FC6DC1-766D-455B-8E9F-C470772325E9}"/>
              </a:ext>
            </a:extLst>
          </p:cNvPr>
          <p:cNvSpPr txBox="1"/>
          <p:nvPr/>
        </p:nvSpPr>
        <p:spPr>
          <a:xfrm>
            <a:off x="1333098" y="4552864"/>
            <a:ext cx="2439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7AB31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Charging Circuit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34EB73-3711-4B63-8DF0-144DB02D3F91}"/>
              </a:ext>
            </a:extLst>
          </p:cNvPr>
          <p:cNvSpPr txBox="1"/>
          <p:nvPr/>
        </p:nvSpPr>
        <p:spPr>
          <a:xfrm>
            <a:off x="1333097" y="4867099"/>
            <a:ext cx="2966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This circuit make our device portable and industrial as it make it rechargeable and dependent on its own power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1BE6D-9F45-479F-ACB2-403F3B061C33}"/>
              </a:ext>
            </a:extLst>
          </p:cNvPr>
          <p:cNvSpPr txBox="1"/>
          <p:nvPr/>
        </p:nvSpPr>
        <p:spPr>
          <a:xfrm>
            <a:off x="9156297" y="2668751"/>
            <a:ext cx="204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ATmega16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2A2B39-E46B-427D-8E9D-8772C9544FC6}"/>
              </a:ext>
            </a:extLst>
          </p:cNvPr>
          <p:cNvSpPr txBox="1"/>
          <p:nvPr/>
        </p:nvSpPr>
        <p:spPr>
          <a:xfrm>
            <a:off x="9156296" y="2982986"/>
            <a:ext cx="2641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The AVR processor takes the signal generated from the sensor and gives a proper number for further calculations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41BC3A-51DE-44CE-8D04-8FF2BD1E50A0}"/>
              </a:ext>
            </a:extLst>
          </p:cNvPr>
          <p:cNvSpPr txBox="1"/>
          <p:nvPr/>
        </p:nvSpPr>
        <p:spPr>
          <a:xfrm>
            <a:off x="9156297" y="4552864"/>
            <a:ext cx="2498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LCD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D145DC-89B5-4073-B07A-C1EB25E18967}"/>
              </a:ext>
            </a:extLst>
          </p:cNvPr>
          <p:cNvSpPr txBox="1"/>
          <p:nvPr/>
        </p:nvSpPr>
        <p:spPr>
          <a:xfrm>
            <a:off x="9156296" y="4867099"/>
            <a:ext cx="2641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It presents the results that is generated from the ATmega16 to be visible for the user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F23DC3-2ACE-4CE7-9835-63DDBBB5DD67}"/>
              </a:ext>
            </a:extLst>
          </p:cNvPr>
          <p:cNvSpPr txBox="1"/>
          <p:nvPr/>
        </p:nvSpPr>
        <p:spPr>
          <a:xfrm>
            <a:off x="2481943" y="221526"/>
            <a:ext cx="7344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Hardware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05E3D1-C7DD-474E-870D-CAC77DB15E91}"/>
              </a:ext>
            </a:extLst>
          </p:cNvPr>
          <p:cNvSpPr txBox="1"/>
          <p:nvPr/>
        </p:nvSpPr>
        <p:spPr>
          <a:xfrm>
            <a:off x="2068285" y="879268"/>
            <a:ext cx="8171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The overall hardware components that is collected on PCB board for portability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58012" y="2773496"/>
            <a:ext cx="696684" cy="696684"/>
            <a:chOff x="8358012" y="2773496"/>
            <a:chExt cx="696684" cy="69668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EB8FE6-ED50-4D0B-AC03-8E074295E66A}"/>
                </a:ext>
              </a:extLst>
            </p:cNvPr>
            <p:cNvSpPr/>
            <p:nvPr/>
          </p:nvSpPr>
          <p:spPr>
            <a:xfrm>
              <a:off x="8358012" y="2773496"/>
              <a:ext cx="696684" cy="696684"/>
            </a:xfrm>
            <a:prstGeom prst="ellipse">
              <a:avLst/>
            </a:prstGeom>
            <a:solidFill>
              <a:srgbClr val="ABC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322" y="2849120"/>
              <a:ext cx="512064" cy="5120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F907476-4FE4-43C6-9B68-1A5E3FB3EE66}"/>
              </a:ext>
            </a:extLst>
          </p:cNvPr>
          <p:cNvGrpSpPr/>
          <p:nvPr/>
        </p:nvGrpSpPr>
        <p:grpSpPr>
          <a:xfrm>
            <a:off x="534813" y="2773496"/>
            <a:ext cx="696684" cy="696684"/>
            <a:chOff x="534813" y="2773496"/>
            <a:chExt cx="696684" cy="69668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C296C8-5CBE-45A5-9E43-CBF23ACE811E}"/>
                </a:ext>
              </a:extLst>
            </p:cNvPr>
            <p:cNvSpPr/>
            <p:nvPr/>
          </p:nvSpPr>
          <p:spPr>
            <a:xfrm>
              <a:off x="534813" y="2773496"/>
              <a:ext cx="696684" cy="696684"/>
            </a:xfrm>
            <a:prstGeom prst="ellipse">
              <a:avLst/>
            </a:prstGeom>
            <a:solidFill>
              <a:srgbClr val="20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F3C4E0F-C4EA-4678-A102-634D7947B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9" y="2942671"/>
              <a:ext cx="347472" cy="34747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6B6326-B8BD-49A1-BFA8-CD1D34AB3440}"/>
              </a:ext>
            </a:extLst>
          </p:cNvPr>
          <p:cNvGrpSpPr/>
          <p:nvPr/>
        </p:nvGrpSpPr>
        <p:grpSpPr>
          <a:xfrm>
            <a:off x="534813" y="4657609"/>
            <a:ext cx="696684" cy="696684"/>
            <a:chOff x="534813" y="4657609"/>
            <a:chExt cx="696684" cy="6966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75DB48-3E7D-4EE5-850F-8727F44E4416}"/>
                </a:ext>
              </a:extLst>
            </p:cNvPr>
            <p:cNvSpPr/>
            <p:nvPr/>
          </p:nvSpPr>
          <p:spPr>
            <a:xfrm>
              <a:off x="534813" y="4657609"/>
              <a:ext cx="696684" cy="696684"/>
            </a:xfrm>
            <a:prstGeom prst="ellipse">
              <a:avLst/>
            </a:prstGeom>
            <a:solidFill>
              <a:srgbClr val="F7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63B6D76-6DE1-4014-ADB8-7001787F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9" y="4832214"/>
              <a:ext cx="347472" cy="3474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27CC87-843C-4AC5-8B98-CC87777DC580}"/>
              </a:ext>
            </a:extLst>
          </p:cNvPr>
          <p:cNvGrpSpPr/>
          <p:nvPr/>
        </p:nvGrpSpPr>
        <p:grpSpPr>
          <a:xfrm>
            <a:off x="8358012" y="4657609"/>
            <a:ext cx="696684" cy="696684"/>
            <a:chOff x="8358012" y="4657609"/>
            <a:chExt cx="696684" cy="69668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686267D-A7D5-4460-8289-D9349F14CC16}"/>
                </a:ext>
              </a:extLst>
            </p:cNvPr>
            <p:cNvSpPr/>
            <p:nvPr/>
          </p:nvSpPr>
          <p:spPr>
            <a:xfrm>
              <a:off x="8358012" y="4657609"/>
              <a:ext cx="696684" cy="696684"/>
            </a:xfrm>
            <a:prstGeom prst="ellipse">
              <a:avLst/>
            </a:prstGeom>
            <a:solidFill>
              <a:srgbClr val="CB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06005AA-A590-4E5C-9E38-0D324C49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618" y="4832214"/>
              <a:ext cx="347472" cy="347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778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01498 0.0215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C57E340-0D1A-4ACC-8D24-D5DA41E368F1}"/>
              </a:ext>
            </a:extLst>
          </p:cNvPr>
          <p:cNvSpPr txBox="1"/>
          <p:nvPr/>
        </p:nvSpPr>
        <p:spPr>
          <a:xfrm>
            <a:off x="2177595" y="2960735"/>
            <a:ext cx="44931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Mechanical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7AF43A-9981-4AB6-98A8-D142DF81434C}"/>
              </a:ext>
            </a:extLst>
          </p:cNvPr>
          <p:cNvSpPr/>
          <p:nvPr/>
        </p:nvSpPr>
        <p:spPr>
          <a:xfrm>
            <a:off x="-1029776" y="2793695"/>
            <a:ext cx="3403598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47291-E14A-4C41-ADE2-84F01D888DC0}"/>
              </a:ext>
            </a:extLst>
          </p:cNvPr>
          <p:cNvSpPr txBox="1"/>
          <p:nvPr/>
        </p:nvSpPr>
        <p:spPr>
          <a:xfrm>
            <a:off x="2961949" y="3644129"/>
            <a:ext cx="5942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Design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BF42E-478C-47F4-8769-C5FC79FE1DE1}"/>
              </a:ext>
            </a:extLst>
          </p:cNvPr>
          <p:cNvSpPr/>
          <p:nvPr/>
        </p:nvSpPr>
        <p:spPr>
          <a:xfrm>
            <a:off x="7258898" y="3644130"/>
            <a:ext cx="4933102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90EE7-CF11-43A9-A5FA-A9EBF0755B25}"/>
              </a:ext>
            </a:extLst>
          </p:cNvPr>
          <p:cNvSpPr txBox="1"/>
          <p:nvPr/>
        </p:nvSpPr>
        <p:spPr>
          <a:xfrm>
            <a:off x="3931063" y="1954590"/>
            <a:ext cx="3855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4.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6D9D43-350F-446C-A1B2-825F4963AFFC}"/>
              </a:ext>
            </a:extLst>
          </p:cNvPr>
          <p:cNvSpPr/>
          <p:nvPr/>
        </p:nvSpPr>
        <p:spPr>
          <a:xfrm>
            <a:off x="6134727" y="2002315"/>
            <a:ext cx="6012180" cy="1211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051ABA-04D7-4D17-A46A-7024066DA1AF}"/>
              </a:ext>
            </a:extLst>
          </p:cNvPr>
          <p:cNvCxnSpPr>
            <a:cxnSpLocks/>
          </p:cNvCxnSpPr>
          <p:nvPr/>
        </p:nvCxnSpPr>
        <p:spPr>
          <a:xfrm>
            <a:off x="4361592" y="15013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88DB2-A583-4125-A1C8-A0E1B9AE2E35}"/>
              </a:ext>
            </a:extLst>
          </p:cNvPr>
          <p:cNvCxnSpPr>
            <a:cxnSpLocks/>
          </p:cNvCxnSpPr>
          <p:nvPr/>
        </p:nvCxnSpPr>
        <p:spPr>
          <a:xfrm rot="5400000">
            <a:off x="6212617" y="3429000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48A8EE-6B05-4B73-88E5-ACADE64F49E6}"/>
              </a:ext>
            </a:extLst>
          </p:cNvPr>
          <p:cNvCxnSpPr>
            <a:cxnSpLocks/>
          </p:cNvCxnSpPr>
          <p:nvPr/>
        </p:nvCxnSpPr>
        <p:spPr>
          <a:xfrm>
            <a:off x="4361592" y="52859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0B1C1-9717-44CD-9713-093B4CA349A1}"/>
              </a:ext>
            </a:extLst>
          </p:cNvPr>
          <p:cNvCxnSpPr>
            <a:cxnSpLocks/>
          </p:cNvCxnSpPr>
          <p:nvPr/>
        </p:nvCxnSpPr>
        <p:spPr>
          <a:xfrm>
            <a:off x="4431871" y="4656841"/>
            <a:ext cx="0" cy="699813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333020-CB81-452F-9BE2-B43C85797E36}"/>
              </a:ext>
            </a:extLst>
          </p:cNvPr>
          <p:cNvCxnSpPr>
            <a:cxnSpLocks/>
          </p:cNvCxnSpPr>
          <p:nvPr/>
        </p:nvCxnSpPr>
        <p:spPr>
          <a:xfrm>
            <a:off x="4431871" y="1501346"/>
            <a:ext cx="0" cy="641517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9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AF3FF0-9F1F-4508-B8BB-C0A811515CDF}"/>
              </a:ext>
            </a:extLst>
          </p:cNvPr>
          <p:cNvGrpSpPr/>
          <p:nvPr/>
        </p:nvGrpSpPr>
        <p:grpSpPr>
          <a:xfrm>
            <a:off x="4692809" y="8"/>
            <a:ext cx="7704540" cy="7434876"/>
            <a:chOff x="4692809" y="8"/>
            <a:chExt cx="7704540" cy="7434876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0010A3B-A076-4F4E-B4CF-EB2607C0268B}"/>
                </a:ext>
              </a:extLst>
            </p:cNvPr>
            <p:cNvGrpSpPr/>
            <p:nvPr/>
          </p:nvGrpSpPr>
          <p:grpSpPr>
            <a:xfrm>
              <a:off x="5888830" y="8"/>
              <a:ext cx="6230182" cy="3853912"/>
              <a:chOff x="6792643" y="2271920"/>
              <a:chExt cx="5282662" cy="73930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345BBC-45C2-4177-8EB0-87EBD8BF9165}"/>
                  </a:ext>
                </a:extLst>
              </p:cNvPr>
              <p:cNvSpPr txBox="1"/>
              <p:nvPr/>
            </p:nvSpPr>
            <p:spPr>
              <a:xfrm>
                <a:off x="7164404" y="2414905"/>
                <a:ext cx="4910901" cy="59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ACDB0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3D-Printed parts have many advantages over others. The most important feature for us is that it is completely designed on software and the parts are 100% fit with each other before printing. Also, the clearance can be controlled even if it is 1mm.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73E096-BB55-472B-BC17-90588069DAE9}"/>
                  </a:ext>
                </a:extLst>
              </p:cNvPr>
              <p:cNvSpPr txBox="1"/>
              <p:nvPr/>
            </p:nvSpPr>
            <p:spPr>
              <a:xfrm>
                <a:off x="6792643" y="2271920"/>
                <a:ext cx="5143500" cy="177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5400" b="1" dirty="0">
                    <a:solidFill>
                      <a:srgbClr val="FACDB0"/>
                    </a:solidFill>
                    <a:latin typeface="DAGGERSQUARE" pitchFamily="50" charset="0"/>
                  </a:rPr>
                  <a:t>3D Printing</a:t>
                </a:r>
                <a:endPara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ACDB0"/>
                  </a:solidFill>
                  <a:effectLst/>
                  <a:uLnTx/>
                  <a:uFillTx/>
                  <a:latin typeface="DAGGERSQUARE" pitchFamily="50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36" name="Picture 35" descr="A picture containing electronics, dark, image&#10;&#10;Description automatically generated">
              <a:extLst>
                <a:ext uri="{FF2B5EF4-FFF2-40B4-BE49-F238E27FC236}">
                  <a16:creationId xmlns:a16="http://schemas.microsoft.com/office/drawing/2014/main" id="{6FF036FA-AC6B-4376-AA16-599D283DC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809" y="3101080"/>
              <a:ext cx="7704540" cy="433380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18146E-9F60-4430-B28A-CEE16E28B4A4}"/>
              </a:ext>
            </a:extLst>
          </p:cNvPr>
          <p:cNvGrpSpPr/>
          <p:nvPr/>
        </p:nvGrpSpPr>
        <p:grpSpPr>
          <a:xfrm>
            <a:off x="-4548831" y="-9659"/>
            <a:ext cx="11018313" cy="6858000"/>
            <a:chOff x="-4548831" y="-9659"/>
            <a:chExt cx="11018313" cy="6858000"/>
          </a:xfrm>
        </p:grpSpPr>
        <p:grpSp>
          <p:nvGrpSpPr>
            <p:cNvPr id="69" name="Group 68"/>
            <p:cNvGrpSpPr/>
            <p:nvPr/>
          </p:nvGrpSpPr>
          <p:grpSpPr>
            <a:xfrm>
              <a:off x="-4548831" y="-9659"/>
              <a:ext cx="10729913" cy="6858000"/>
              <a:chOff x="11438837" y="0"/>
              <a:chExt cx="10729913" cy="68580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6761E50-ACF4-4AEB-91B2-4D1260FF3876}"/>
                  </a:ext>
                </a:extLst>
              </p:cNvPr>
              <p:cNvGrpSpPr/>
              <p:nvPr/>
            </p:nvGrpSpPr>
            <p:grpSpPr>
              <a:xfrm>
                <a:off x="11438837" y="0"/>
                <a:ext cx="10729913" cy="6858000"/>
                <a:chOff x="-4114800" y="0"/>
                <a:chExt cx="10729913" cy="6858000"/>
              </a:xfrm>
              <a:effectLst>
                <a:outerShdw blurRad="254000" dist="88900" algn="l" rotWithShape="0">
                  <a:schemeClr val="tx1">
                    <a:lumMod val="95000"/>
                    <a:lumOff val="5000"/>
                    <a:alpha val="51000"/>
                  </a:schemeClr>
                </a:outerShdw>
              </a:effectLst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1A82F37-F384-44AF-8D4D-8E5AB51F36CD}"/>
                    </a:ext>
                  </a:extLst>
                </p:cNvPr>
                <p:cNvSpPr/>
                <p:nvPr/>
              </p:nvSpPr>
              <p:spPr>
                <a:xfrm>
                  <a:off x="-4114800" y="0"/>
                  <a:ext cx="9848850" cy="6858000"/>
                </a:xfrm>
                <a:prstGeom prst="rect">
                  <a:avLst/>
                </a:prstGeom>
                <a:solidFill>
                  <a:srgbClr val="C8C7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4CE4060-9EA1-4A18-9D41-27A4057CDEAD}"/>
                    </a:ext>
                  </a:extLst>
                </p:cNvPr>
                <p:cNvGrpSpPr/>
                <p:nvPr/>
              </p:nvGrpSpPr>
              <p:grpSpPr>
                <a:xfrm>
                  <a:off x="5734050" y="2952212"/>
                  <a:ext cx="881063" cy="923330"/>
                  <a:chOff x="8401050" y="3607250"/>
                  <a:chExt cx="881063" cy="923330"/>
                </a:xfrm>
              </p:grpSpPr>
              <p:sp>
                <p:nvSpPr>
                  <p:cNvPr id="2" name="Rectangle: Top Corners Rounded 1">
                    <a:extLst>
                      <a:ext uri="{FF2B5EF4-FFF2-40B4-BE49-F238E27FC236}">
                        <a16:creationId xmlns:a16="http://schemas.microsoft.com/office/drawing/2014/main" id="{C5D1EB51-A0E9-4F9E-8E46-8B3E890D1A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400703" y="3628384"/>
                    <a:ext cx="881757" cy="881063"/>
                  </a:xfrm>
                  <a:prstGeom prst="round2SameRect">
                    <a:avLst/>
                  </a:prstGeom>
                  <a:solidFill>
                    <a:srgbClr val="C8C7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E7756F21-0986-45B4-9493-6206B3F28A73}"/>
                      </a:ext>
                    </a:extLst>
                  </p:cNvPr>
                  <p:cNvSpPr txBox="1"/>
                  <p:nvPr/>
                </p:nvSpPr>
                <p:spPr>
                  <a:xfrm>
                    <a:off x="8513922" y="3607250"/>
                    <a:ext cx="674370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5400" b="1" dirty="0">
                        <a:solidFill>
                          <a:srgbClr val="84AF9B"/>
                        </a:solidFill>
                        <a:latin typeface="DAGGERSQUARE" pitchFamily="50" charset="0"/>
                      </a:rPr>
                      <a:t>1</a:t>
                    </a:r>
                    <a:endParaRPr kumimoji="0" 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4AF9B"/>
                      </a:solidFill>
                      <a:effectLst/>
                      <a:uLnTx/>
                      <a:uFillTx/>
                      <a:latin typeface="DAGGERSQUARE" pitchFamily="50" charset="0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8" name="Group 67"/>
              <p:cNvGrpSpPr/>
              <p:nvPr/>
            </p:nvGrpSpPr>
            <p:grpSpPr>
              <a:xfrm>
                <a:off x="14690273" y="57959"/>
                <a:ext cx="7452320" cy="3761197"/>
                <a:chOff x="14690273" y="57959"/>
                <a:chExt cx="7452320" cy="3761197"/>
              </a:xfrm>
            </p:grpSpPr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73E096-BB55-472B-BC17-90588069DAE9}"/>
                    </a:ext>
                  </a:extLst>
                </p:cNvPr>
                <p:cNvSpPr txBox="1"/>
                <p:nvPr/>
              </p:nvSpPr>
              <p:spPr>
                <a:xfrm>
                  <a:off x="14690273" y="57959"/>
                  <a:ext cx="745232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7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4AF9B"/>
                      </a:solidFill>
                      <a:effectLst/>
                      <a:uLnTx/>
                      <a:uFillTx/>
                      <a:latin typeface="DAGGERSQUARE" pitchFamily="50" charset="0"/>
                      <a:ea typeface="+mn-ea"/>
                      <a:cs typeface="+mn-cs"/>
                    </a:rPr>
                    <a:t>Cover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9E345BBC-45C2-4177-8EB0-87EBD8BF9165}"/>
                    </a:ext>
                  </a:extLst>
                </p:cNvPr>
                <p:cNvSpPr txBox="1"/>
                <p:nvPr/>
              </p:nvSpPr>
              <p:spPr>
                <a:xfrm>
                  <a:off x="15126881" y="710613"/>
                  <a:ext cx="5931831" cy="3108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4AF9B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Specifications: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4AF9B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• Dimensions: 175mm*135mm*8.5mm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4AF9B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• Thickness: 3.5mm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4AF9B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• LCD dimensions: 71.3mm*26.3mm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4AF9B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• Fillet radius: 10mm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4AF9B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• Waterproof button: 12mm Diameter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4AF9B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+mn-ea"/>
                      <a:cs typeface="+mn-cs"/>
                    </a:rPr>
                    <a:t>• Bolts: M3 screw</a:t>
                  </a:r>
                </a:p>
              </p:txBody>
            </p:sp>
          </p:grpSp>
        </p:grpSp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6B9620F-570E-49E4-9CF0-24B0DDD74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4798" y="3057041"/>
              <a:ext cx="6624280" cy="355778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C15C50-783E-4EEF-9F4E-1E4D00156603}"/>
              </a:ext>
            </a:extLst>
          </p:cNvPr>
          <p:cNvGrpSpPr/>
          <p:nvPr/>
        </p:nvGrpSpPr>
        <p:grpSpPr>
          <a:xfrm>
            <a:off x="-5465540" y="-21575"/>
            <a:ext cx="11465183" cy="7041826"/>
            <a:chOff x="-17965935" y="-327920"/>
            <a:chExt cx="11465183" cy="7041826"/>
          </a:xfrm>
        </p:grpSpPr>
        <p:grpSp>
          <p:nvGrpSpPr>
            <p:cNvPr id="71" name="Group 70"/>
            <p:cNvGrpSpPr/>
            <p:nvPr/>
          </p:nvGrpSpPr>
          <p:grpSpPr>
            <a:xfrm>
              <a:off x="-17965935" y="-327920"/>
              <a:ext cx="10729913" cy="6858000"/>
              <a:chOff x="12192000" y="0"/>
              <a:chExt cx="10729913" cy="6858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9F87DD0-B660-4FD3-9876-F10CFF006B32}"/>
                  </a:ext>
                </a:extLst>
              </p:cNvPr>
              <p:cNvGrpSpPr/>
              <p:nvPr/>
            </p:nvGrpSpPr>
            <p:grpSpPr>
              <a:xfrm>
                <a:off x="12192000" y="0"/>
                <a:ext cx="10729913" cy="6858000"/>
                <a:chOff x="-5219700" y="0"/>
                <a:chExt cx="10729913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C0D95A8-67B5-4055-9C4F-3DBEE1C07201}"/>
                    </a:ext>
                  </a:extLst>
                </p:cNvPr>
                <p:cNvGrpSpPr/>
                <p:nvPr/>
              </p:nvGrpSpPr>
              <p:grpSpPr>
                <a:xfrm>
                  <a:off x="4629150" y="2511334"/>
                  <a:ext cx="881063" cy="923330"/>
                  <a:chOff x="8401050" y="3607250"/>
                  <a:chExt cx="881063" cy="923330"/>
                </a:xfrm>
              </p:grpSpPr>
              <p:sp>
                <p:nvSpPr>
                  <p:cNvPr id="13" name="Rectangle: Top Corners Rounded 12">
                    <a:extLst>
                      <a:ext uri="{FF2B5EF4-FFF2-40B4-BE49-F238E27FC236}">
                        <a16:creationId xmlns:a16="http://schemas.microsoft.com/office/drawing/2014/main" id="{4398BEEC-1423-4336-B5D8-03839CBA69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400703" y="3628384"/>
                    <a:ext cx="881757" cy="881063"/>
                  </a:xfrm>
                  <a:prstGeom prst="round2SameRect">
                    <a:avLst/>
                  </a:prstGeom>
                  <a:solidFill>
                    <a:srgbClr val="FACDB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456715B-D0FD-4499-8AFC-ED7C0F550A86}"/>
                      </a:ext>
                    </a:extLst>
                  </p:cNvPr>
                  <p:cNvSpPr txBox="1"/>
                  <p:nvPr/>
                </p:nvSpPr>
                <p:spPr>
                  <a:xfrm>
                    <a:off x="8513922" y="3607250"/>
                    <a:ext cx="674370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4266"/>
                        </a:solidFill>
                        <a:effectLst/>
                        <a:uLnTx/>
                        <a:uFillTx/>
                        <a:latin typeface="DAGGERSQUARE" pitchFamily="50" charset="0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275D813-8D64-4748-8D21-48563217B55D}"/>
                    </a:ext>
                  </a:extLst>
                </p:cNvPr>
                <p:cNvSpPr/>
                <p:nvPr/>
              </p:nvSpPr>
              <p:spPr>
                <a:xfrm>
                  <a:off x="-5219700" y="0"/>
                  <a:ext cx="9848850" cy="6858000"/>
                </a:xfrm>
                <a:prstGeom prst="rect">
                  <a:avLst/>
                </a:prstGeom>
                <a:solidFill>
                  <a:srgbClr val="FACD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173E096-BB55-472B-BC17-90588069DAE9}"/>
                  </a:ext>
                </a:extLst>
              </p:cNvPr>
              <p:cNvSpPr txBox="1"/>
              <p:nvPr/>
            </p:nvSpPr>
            <p:spPr>
              <a:xfrm>
                <a:off x="15318764" y="10257"/>
                <a:ext cx="592321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4266"/>
                    </a:solidFill>
                    <a:effectLst/>
                    <a:uLnTx/>
                    <a:uFillTx/>
                    <a:latin typeface="DAGGERSQUARE" pitchFamily="50" charset="0"/>
                    <a:ea typeface="+mn-ea"/>
                    <a:cs typeface="+mn-cs"/>
                  </a:rPr>
                  <a:t>Box</a:t>
                </a: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9E345BBC-45C2-4177-8EB0-87EBD8BF9165}"/>
                  </a:ext>
                </a:extLst>
              </p:cNvPr>
              <p:cNvSpPr txBox="1"/>
              <p:nvPr/>
            </p:nvSpPr>
            <p:spPr>
              <a:xfrm>
                <a:off x="15536791" y="773960"/>
                <a:ext cx="578038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4266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Specifications: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4266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• Dimensions: 175mm*135mm*42mm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4266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• Thickness: 2mm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4266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• Fillet radius: 10mm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4266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• 3.5mm female jack: 10mm Diameter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4266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• AC switch: 18.5mm*12mm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4266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• Bolts: M3 screw</a:t>
                </a:r>
              </a:p>
            </p:txBody>
          </p:sp>
        </p:grpSp>
        <p:pic>
          <p:nvPicPr>
            <p:cNvPr id="24" name="Picture 23" descr="A picture containing text, case&#10;&#10;Description automatically generated">
              <a:extLst>
                <a:ext uri="{FF2B5EF4-FFF2-40B4-BE49-F238E27FC236}">
                  <a16:creationId xmlns:a16="http://schemas.microsoft.com/office/drawing/2014/main" id="{8154EF03-1900-4EC6-BF8E-0F14DA74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018332" y="2676342"/>
              <a:ext cx="7517580" cy="403756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2035E0-48E6-4314-97F0-B5953D0B631D}"/>
              </a:ext>
            </a:extLst>
          </p:cNvPr>
          <p:cNvGrpSpPr/>
          <p:nvPr/>
        </p:nvGrpSpPr>
        <p:grpSpPr>
          <a:xfrm>
            <a:off x="-6355856" y="-11318"/>
            <a:ext cx="11891692" cy="6903133"/>
            <a:chOff x="-30440266" y="-468562"/>
            <a:chExt cx="11891692" cy="6903133"/>
          </a:xfrm>
        </p:grpSpPr>
        <p:grpSp>
          <p:nvGrpSpPr>
            <p:cNvPr id="74" name="Group 73"/>
            <p:cNvGrpSpPr/>
            <p:nvPr/>
          </p:nvGrpSpPr>
          <p:grpSpPr>
            <a:xfrm>
              <a:off x="-30440266" y="-468562"/>
              <a:ext cx="10729913" cy="6858000"/>
              <a:chOff x="12326630" y="0"/>
              <a:chExt cx="10729913" cy="685800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6AB1F5F-FC4D-4A86-A9E5-BBEB8A5FDA63}"/>
                  </a:ext>
                </a:extLst>
              </p:cNvPr>
              <p:cNvGrpSpPr/>
              <p:nvPr/>
            </p:nvGrpSpPr>
            <p:grpSpPr>
              <a:xfrm>
                <a:off x="12326630" y="0"/>
                <a:ext cx="10729913" cy="6858000"/>
                <a:chOff x="-6324600" y="0"/>
                <a:chExt cx="10729913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E61F369-01B8-42C0-AB81-1CDAED90BB31}"/>
                    </a:ext>
                  </a:extLst>
                </p:cNvPr>
                <p:cNvSpPr/>
                <p:nvPr/>
              </p:nvSpPr>
              <p:spPr>
                <a:xfrm>
                  <a:off x="-6324600" y="0"/>
                  <a:ext cx="9848850" cy="6858000"/>
                </a:xfrm>
                <a:prstGeom prst="rect">
                  <a:avLst/>
                </a:prstGeom>
                <a:solidFill>
                  <a:srgbClr val="FC9D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2B5E647-0CEC-423F-B558-37B9E35FDE29}"/>
                    </a:ext>
                  </a:extLst>
                </p:cNvPr>
                <p:cNvGrpSpPr/>
                <p:nvPr/>
              </p:nvGrpSpPr>
              <p:grpSpPr>
                <a:xfrm>
                  <a:off x="3524250" y="2049669"/>
                  <a:ext cx="881063" cy="923330"/>
                  <a:chOff x="8401050" y="3607250"/>
                  <a:chExt cx="881063" cy="923330"/>
                </a:xfrm>
              </p:grpSpPr>
              <p:sp>
                <p:nvSpPr>
                  <p:cNvPr id="16" name="Rectangle: Top Corners Rounded 15">
                    <a:extLst>
                      <a:ext uri="{FF2B5EF4-FFF2-40B4-BE49-F238E27FC236}">
                        <a16:creationId xmlns:a16="http://schemas.microsoft.com/office/drawing/2014/main" id="{8FBCEB8D-B1DF-412C-A248-C5E7E6FECF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400703" y="3628384"/>
                    <a:ext cx="881757" cy="881063"/>
                  </a:xfrm>
                  <a:prstGeom prst="round2SameRect">
                    <a:avLst/>
                  </a:prstGeom>
                  <a:solidFill>
                    <a:srgbClr val="FC9D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47BC8A-CC83-433F-B204-2012A7E0FDD3}"/>
                      </a:ext>
                    </a:extLst>
                  </p:cNvPr>
                  <p:cNvSpPr txBox="1"/>
                  <p:nvPr/>
                </p:nvSpPr>
                <p:spPr>
                  <a:xfrm>
                    <a:off x="8513922" y="3607250"/>
                    <a:ext cx="674370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CDB0"/>
                        </a:solidFill>
                        <a:effectLst/>
                        <a:uLnTx/>
                        <a:uFillTx/>
                        <a:latin typeface="DAGGERSQUARE" pitchFamily="50" charset="0"/>
                        <a:ea typeface="+mn-ea"/>
                        <a:cs typeface="+mn-cs"/>
                      </a:rPr>
                      <a:t>3</a:t>
                    </a:r>
                  </a:p>
                </p:txBody>
              </p:sp>
            </p:grpSp>
          </p:grp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B173E096-BB55-472B-BC17-90588069DAE9}"/>
                  </a:ext>
                </a:extLst>
              </p:cNvPr>
              <p:cNvSpPr txBox="1"/>
              <p:nvPr/>
            </p:nvSpPr>
            <p:spPr>
              <a:xfrm>
                <a:off x="15606566" y="5036"/>
                <a:ext cx="592321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ACDB0"/>
                    </a:solidFill>
                    <a:effectLst/>
                    <a:uLnTx/>
                    <a:uFillTx/>
                    <a:latin typeface="DAGGERSQUARE" pitchFamily="50" charset="0"/>
                    <a:ea typeface="+mn-ea"/>
                    <a:cs typeface="+mn-cs"/>
                  </a:rPr>
                  <a:t>Assembly</a:t>
                </a: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E345BBC-45C2-4177-8EB0-87EBD8BF9165}"/>
                  </a:ext>
                </a:extLst>
              </p:cNvPr>
              <p:cNvSpPr txBox="1"/>
              <p:nvPr/>
            </p:nvSpPr>
            <p:spPr>
              <a:xfrm>
                <a:off x="15965915" y="766415"/>
                <a:ext cx="62865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ACDB0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It is necessary to ensure that the design is suitable and can accommodate all components of the hardware.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ACDB0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So, before printing our enclosure we prepared the assembly with all components fitted in.</a:t>
                </a:r>
              </a:p>
            </p:txBody>
          </p:sp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204E4A6-B24A-40C3-9A48-DD01BCB05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43362" y="2276649"/>
              <a:ext cx="7894788" cy="415792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89B41D-FB14-45FF-B889-A35F0F8FB81E}"/>
              </a:ext>
            </a:extLst>
          </p:cNvPr>
          <p:cNvGrpSpPr/>
          <p:nvPr/>
        </p:nvGrpSpPr>
        <p:grpSpPr>
          <a:xfrm>
            <a:off x="-10832418" y="-39443"/>
            <a:ext cx="14316159" cy="6936886"/>
            <a:chOff x="-11043565" y="-55064"/>
            <a:chExt cx="14316159" cy="6936886"/>
          </a:xfrm>
        </p:grpSpPr>
        <p:grpSp>
          <p:nvGrpSpPr>
            <p:cNvPr id="76" name="Group 75"/>
            <p:cNvGrpSpPr/>
            <p:nvPr/>
          </p:nvGrpSpPr>
          <p:grpSpPr>
            <a:xfrm>
              <a:off x="-11043565" y="-55064"/>
              <a:ext cx="14316159" cy="6858000"/>
              <a:chOff x="11316700" y="-124625"/>
              <a:chExt cx="11738764" cy="68580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1A911D1-2939-4C61-9809-8BFB85C5A363}"/>
                  </a:ext>
                </a:extLst>
              </p:cNvPr>
              <p:cNvGrpSpPr/>
              <p:nvPr/>
            </p:nvGrpSpPr>
            <p:grpSpPr>
              <a:xfrm>
                <a:off x="11316700" y="-124625"/>
                <a:ext cx="11738764" cy="6858000"/>
                <a:chOff x="-8438351" y="-124625"/>
                <a:chExt cx="11738764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0F7110D-033F-4AB8-9FBD-9DF1B764437D}"/>
                    </a:ext>
                  </a:extLst>
                </p:cNvPr>
                <p:cNvSpPr/>
                <p:nvPr/>
              </p:nvSpPr>
              <p:spPr>
                <a:xfrm>
                  <a:off x="-8438351" y="-124625"/>
                  <a:ext cx="10857701" cy="6858000"/>
                </a:xfrm>
                <a:prstGeom prst="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AD618C5-74EF-4A13-A920-A5BE5528C742}"/>
                    </a:ext>
                  </a:extLst>
                </p:cNvPr>
                <p:cNvGrpSpPr/>
                <p:nvPr/>
              </p:nvGrpSpPr>
              <p:grpSpPr>
                <a:xfrm>
                  <a:off x="2419350" y="1588004"/>
                  <a:ext cx="881063" cy="923330"/>
                  <a:chOff x="8401050" y="3607250"/>
                  <a:chExt cx="881063" cy="923330"/>
                </a:xfrm>
              </p:grpSpPr>
              <p:sp>
                <p:nvSpPr>
                  <p:cNvPr id="19" name="Rectangle: Top Corners Rounded 18">
                    <a:extLst>
                      <a:ext uri="{FF2B5EF4-FFF2-40B4-BE49-F238E27FC236}">
                        <a16:creationId xmlns:a16="http://schemas.microsoft.com/office/drawing/2014/main" id="{350D83EA-93F0-4DDF-BE90-1EACDD67FD6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400703" y="3628384"/>
                    <a:ext cx="881757" cy="881063"/>
                  </a:xfrm>
                  <a:prstGeom prst="round2SameRect">
                    <a:avLst/>
                  </a:prstGeom>
                  <a:solidFill>
                    <a:srgbClr val="FF42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6BB9079-0F05-4D11-97F8-25F7CB504DD7}"/>
                      </a:ext>
                    </a:extLst>
                  </p:cNvPr>
                  <p:cNvSpPr txBox="1"/>
                  <p:nvPr/>
                </p:nvSpPr>
                <p:spPr>
                  <a:xfrm>
                    <a:off x="8513922" y="3607250"/>
                    <a:ext cx="674370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C9D99"/>
                        </a:solidFill>
                        <a:effectLst/>
                        <a:uLnTx/>
                        <a:uFillTx/>
                        <a:latin typeface="DAGGERSQUARE" pitchFamily="50" charset="0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</p:grpSp>
          </p:grp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B173E096-BB55-472B-BC17-90588069DAE9}"/>
                  </a:ext>
                </a:extLst>
              </p:cNvPr>
              <p:cNvSpPr txBox="1"/>
              <p:nvPr/>
            </p:nvSpPr>
            <p:spPr>
              <a:xfrm>
                <a:off x="15776937" y="-89058"/>
                <a:ext cx="64654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ACDB0"/>
                    </a:solidFill>
                    <a:effectLst/>
                    <a:uLnTx/>
                    <a:uFillTx/>
                    <a:latin typeface="DAGGERSQUARE" pitchFamily="50" charset="0"/>
                    <a:ea typeface="+mn-ea"/>
                    <a:cs typeface="+mn-cs"/>
                  </a:rPr>
                  <a:t>Final Render</a:t>
                </a:r>
              </a:p>
            </p:txBody>
          </p:sp>
        </p:grpSp>
        <p:pic>
          <p:nvPicPr>
            <p:cNvPr id="27" name="Picture 26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06E0596B-E0BD-4D9C-AB38-033DAEA6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585748" y="225801"/>
              <a:ext cx="7356234" cy="4137882"/>
            </a:xfrm>
            <a:prstGeom prst="rect">
              <a:avLst/>
            </a:prstGeom>
          </p:spPr>
        </p:pic>
        <p:pic>
          <p:nvPicPr>
            <p:cNvPr id="34" name="Picture 33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F7F56C4C-FB5D-4762-A0F2-C301632E3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53279" y="740471"/>
              <a:ext cx="5852172" cy="3291847"/>
            </a:xfrm>
            <a:prstGeom prst="rect">
              <a:avLst/>
            </a:prstGeom>
          </p:spPr>
        </p:pic>
        <p:pic>
          <p:nvPicPr>
            <p:cNvPr id="43" name="Picture 42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E81003A9-3882-4251-A2E6-3341AC35A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3767" y="3589975"/>
              <a:ext cx="5852172" cy="3291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90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599 0.00278 L 0.50169 0.0013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58204 0.0011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0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64791 0.0064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96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73619 0.00139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2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C57E340-0D1A-4ACC-8D24-D5DA41E368F1}"/>
              </a:ext>
            </a:extLst>
          </p:cNvPr>
          <p:cNvSpPr txBox="1"/>
          <p:nvPr/>
        </p:nvSpPr>
        <p:spPr>
          <a:xfrm>
            <a:off x="2790335" y="3168129"/>
            <a:ext cx="41125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Software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7AF43A-9981-4AB6-98A8-D142DF81434C}"/>
              </a:ext>
            </a:extLst>
          </p:cNvPr>
          <p:cNvSpPr/>
          <p:nvPr/>
        </p:nvSpPr>
        <p:spPr>
          <a:xfrm>
            <a:off x="-689891" y="3050833"/>
            <a:ext cx="3403598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BF42E-478C-47F4-8769-C5FC79FE1DE1}"/>
              </a:ext>
            </a:extLst>
          </p:cNvPr>
          <p:cNvSpPr/>
          <p:nvPr/>
        </p:nvSpPr>
        <p:spPr>
          <a:xfrm>
            <a:off x="7258898" y="3644130"/>
            <a:ext cx="4933102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90EE7-CF11-43A9-A5FA-A9EBF0755B25}"/>
              </a:ext>
            </a:extLst>
          </p:cNvPr>
          <p:cNvSpPr txBox="1"/>
          <p:nvPr/>
        </p:nvSpPr>
        <p:spPr>
          <a:xfrm>
            <a:off x="4003700" y="2275099"/>
            <a:ext cx="3855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5.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6D9D43-350F-446C-A1B2-825F4963AFFC}"/>
              </a:ext>
            </a:extLst>
          </p:cNvPr>
          <p:cNvSpPr/>
          <p:nvPr/>
        </p:nvSpPr>
        <p:spPr>
          <a:xfrm>
            <a:off x="6142901" y="2075372"/>
            <a:ext cx="6012180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051ABA-04D7-4D17-A46A-7024066DA1AF}"/>
              </a:ext>
            </a:extLst>
          </p:cNvPr>
          <p:cNvCxnSpPr>
            <a:cxnSpLocks/>
          </p:cNvCxnSpPr>
          <p:nvPr/>
        </p:nvCxnSpPr>
        <p:spPr>
          <a:xfrm>
            <a:off x="4361592" y="15013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88DB2-A583-4125-A1C8-A0E1B9AE2E35}"/>
              </a:ext>
            </a:extLst>
          </p:cNvPr>
          <p:cNvCxnSpPr>
            <a:cxnSpLocks/>
          </p:cNvCxnSpPr>
          <p:nvPr/>
        </p:nvCxnSpPr>
        <p:spPr>
          <a:xfrm rot="5400000">
            <a:off x="6212617" y="3429000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48A8EE-6B05-4B73-88E5-ACADE64F49E6}"/>
              </a:ext>
            </a:extLst>
          </p:cNvPr>
          <p:cNvCxnSpPr>
            <a:cxnSpLocks/>
          </p:cNvCxnSpPr>
          <p:nvPr/>
        </p:nvCxnSpPr>
        <p:spPr>
          <a:xfrm>
            <a:off x="4361592" y="52859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0B1C1-9717-44CD-9713-093B4CA349A1}"/>
              </a:ext>
            </a:extLst>
          </p:cNvPr>
          <p:cNvCxnSpPr>
            <a:cxnSpLocks/>
          </p:cNvCxnSpPr>
          <p:nvPr/>
        </p:nvCxnSpPr>
        <p:spPr>
          <a:xfrm>
            <a:off x="4431871" y="4308049"/>
            <a:ext cx="0" cy="1048605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333020-CB81-452F-9BE2-B43C85797E36}"/>
              </a:ext>
            </a:extLst>
          </p:cNvPr>
          <p:cNvCxnSpPr>
            <a:cxnSpLocks/>
          </p:cNvCxnSpPr>
          <p:nvPr/>
        </p:nvCxnSpPr>
        <p:spPr>
          <a:xfrm>
            <a:off x="4431871" y="1501346"/>
            <a:ext cx="0" cy="949623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1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2" y="635432"/>
            <a:ext cx="10898084" cy="57941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75355"/>
            <a:ext cx="12192000" cy="6858001"/>
          </a:xfrm>
          <a:prstGeom prst="rect">
            <a:avLst/>
          </a:prstGeom>
          <a:solidFill>
            <a:srgbClr val="26262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895F275-D795-44DD-A79D-679A45427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7" y="75640"/>
            <a:ext cx="3480717" cy="670700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8FF004-999D-4B49-82B4-CBD0925E6D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r="1053"/>
          <a:stretch/>
        </p:blipFill>
        <p:spPr>
          <a:xfrm>
            <a:off x="705423" y="1744865"/>
            <a:ext cx="3321935" cy="486124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72B4028-3F25-44B9-9384-8A36160008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718" y="2818439"/>
            <a:ext cx="2108859" cy="378767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BE7EADE-369D-42F6-821B-C8EC32ED49B8}"/>
              </a:ext>
            </a:extLst>
          </p:cNvPr>
          <p:cNvSpPr txBox="1"/>
          <p:nvPr/>
        </p:nvSpPr>
        <p:spPr>
          <a:xfrm>
            <a:off x="356704" y="173768"/>
            <a:ext cx="6066059" cy="923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2CC"/>
                </a:solidFill>
                <a:latin typeface="DAGGERSQUARE" pitchFamily="50" charset="0"/>
              </a:rPr>
              <a:t>Mind</a:t>
            </a:r>
            <a:r>
              <a:rPr lang="en-US" sz="5400" b="1" dirty="0">
                <a:solidFill>
                  <a:srgbClr val="FACDB0"/>
                </a:solidFill>
                <a:latin typeface="DAGGERSQUARE" pitchFamily="50" charset="0"/>
              </a:rPr>
              <a:t> </a:t>
            </a:r>
            <a:r>
              <a:rPr lang="en-US" sz="5400" b="1" dirty="0">
                <a:solidFill>
                  <a:srgbClr val="FFF2CC"/>
                </a:solidFill>
                <a:latin typeface="DAGGERSQUARE" pitchFamily="50" charset="0"/>
              </a:rPr>
              <a:t>Map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2CC"/>
              </a:solidFill>
              <a:effectLst/>
              <a:uLnTx/>
              <a:uFillTx/>
              <a:latin typeface="DAGGERSQUAR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2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207417-3382-4BC3-A381-0DEFAB25FBFF}"/>
              </a:ext>
            </a:extLst>
          </p:cNvPr>
          <p:cNvGrpSpPr/>
          <p:nvPr/>
        </p:nvGrpSpPr>
        <p:grpSpPr>
          <a:xfrm>
            <a:off x="2456543" y="39213"/>
            <a:ext cx="7278915" cy="1030275"/>
            <a:chOff x="2456543" y="39213"/>
            <a:chExt cx="7278915" cy="10302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8AA9BD-5B28-4BB1-803B-54BB6E1B0DE1}"/>
                </a:ext>
              </a:extLst>
            </p:cNvPr>
            <p:cNvSpPr txBox="1"/>
            <p:nvPr/>
          </p:nvSpPr>
          <p:spPr>
            <a:xfrm>
              <a:off x="2456543" y="39213"/>
              <a:ext cx="7278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Drivers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884BCA-1978-49CC-8588-5399D7CABDE7}"/>
                </a:ext>
              </a:extLst>
            </p:cNvPr>
            <p:cNvGrpSpPr/>
            <p:nvPr/>
          </p:nvGrpSpPr>
          <p:grpSpPr>
            <a:xfrm>
              <a:off x="5378756" y="878988"/>
              <a:ext cx="1434489" cy="190500"/>
              <a:chOff x="4679586" y="878988"/>
              <a:chExt cx="1434489" cy="1905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701A590-ABA9-4BD2-BD64-376A4C227798}"/>
                  </a:ext>
                </a:extLst>
              </p:cNvPr>
              <p:cNvSpPr/>
              <p:nvPr/>
            </p:nvSpPr>
            <p:spPr>
              <a:xfrm>
                <a:off x="4679586" y="878988"/>
                <a:ext cx="190500" cy="190500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E53B434-A2A6-4C16-99DD-292CE4FD62C4}"/>
                  </a:ext>
                </a:extLst>
              </p:cNvPr>
              <p:cNvSpPr/>
              <p:nvPr/>
            </p:nvSpPr>
            <p:spPr>
              <a:xfrm>
                <a:off x="4990736" y="878988"/>
                <a:ext cx="190500" cy="190500"/>
              </a:xfrm>
              <a:prstGeom prst="ellipse">
                <a:avLst/>
              </a:prstGeom>
              <a:solidFill>
                <a:srgbClr val="EE95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E5BC96-17A2-4BD5-BA51-10270687E851}"/>
                  </a:ext>
                </a:extLst>
              </p:cNvPr>
              <p:cNvSpPr/>
              <p:nvPr/>
            </p:nvSpPr>
            <p:spPr>
              <a:xfrm>
                <a:off x="5301522" y="878988"/>
                <a:ext cx="190500" cy="190500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A06ACCC-548D-4873-BD3B-AD3CA2C095B0}"/>
                  </a:ext>
                </a:extLst>
              </p:cNvPr>
              <p:cNvSpPr/>
              <p:nvPr/>
            </p:nvSpPr>
            <p:spPr>
              <a:xfrm>
                <a:off x="5612308" y="878988"/>
                <a:ext cx="190500" cy="190500"/>
              </a:xfrm>
              <a:prstGeom prst="ellipse">
                <a:avLst/>
              </a:prstGeom>
              <a:solidFill>
                <a:srgbClr val="1C7C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BDE4C1-DAF9-476F-B807-27BE954F6C82}"/>
                  </a:ext>
                </a:extLst>
              </p:cNvPr>
              <p:cNvSpPr/>
              <p:nvPr/>
            </p:nvSpPr>
            <p:spPr>
              <a:xfrm>
                <a:off x="5923575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F5B7B4-845C-44D3-BFB2-349033654D72}"/>
              </a:ext>
            </a:extLst>
          </p:cNvPr>
          <p:cNvGrpSpPr/>
          <p:nvPr/>
        </p:nvGrpSpPr>
        <p:grpSpPr>
          <a:xfrm>
            <a:off x="4253833" y="2037467"/>
            <a:ext cx="3578202" cy="3578202"/>
            <a:chOff x="4253833" y="2037467"/>
            <a:chExt cx="3578202" cy="35782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D16315-FEAF-46FC-9675-CB642BB1A557}"/>
                </a:ext>
              </a:extLst>
            </p:cNvPr>
            <p:cNvSpPr/>
            <p:nvPr/>
          </p:nvSpPr>
          <p:spPr>
            <a:xfrm>
              <a:off x="4253833" y="2037467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1D742C-D4A8-4DCA-8C7C-29720BB3ABB7}"/>
                </a:ext>
              </a:extLst>
            </p:cNvPr>
            <p:cNvGrpSpPr/>
            <p:nvPr/>
          </p:nvGrpSpPr>
          <p:grpSpPr>
            <a:xfrm>
              <a:off x="4640118" y="2471454"/>
              <a:ext cx="2963008" cy="2723836"/>
              <a:chOff x="4693126" y="2630478"/>
              <a:chExt cx="2963008" cy="272383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E8BCD-C04C-4D02-BF30-D147FB439819}"/>
                  </a:ext>
                </a:extLst>
              </p:cNvPr>
              <p:cNvSpPr txBox="1"/>
              <p:nvPr/>
            </p:nvSpPr>
            <p:spPr>
              <a:xfrm>
                <a:off x="4751728" y="2630478"/>
                <a:ext cx="275645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E7E9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Three</a:t>
                </a:r>
                <a:endPara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039DE-9574-4646-B9B7-80C5A08E5B31}"/>
                  </a:ext>
                </a:extLst>
              </p:cNvPr>
              <p:cNvSpPr txBox="1"/>
              <p:nvPr/>
            </p:nvSpPr>
            <p:spPr>
              <a:xfrm>
                <a:off x="4693126" y="3667353"/>
                <a:ext cx="29630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E7E9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Main Drivers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3FF143-C59B-4B35-8118-BA624EED669B}"/>
                  </a:ext>
                </a:extLst>
              </p:cNvPr>
              <p:cNvSpPr txBox="1"/>
              <p:nvPr/>
            </p:nvSpPr>
            <p:spPr>
              <a:xfrm>
                <a:off x="4854928" y="4430984"/>
                <a:ext cx="255271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E7E9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The project is divided into (3) layers:</a:t>
                </a:r>
                <a:b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E7E9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</a:b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E7E9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App / HAL / MCAL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CC510C9-281D-45CD-8907-71C6C646CF97}"/>
              </a:ext>
            </a:extLst>
          </p:cNvPr>
          <p:cNvGrpSpPr/>
          <p:nvPr/>
        </p:nvGrpSpPr>
        <p:grpSpPr>
          <a:xfrm>
            <a:off x="1733971" y="1629656"/>
            <a:ext cx="2133820" cy="2133820"/>
            <a:chOff x="1733971" y="1629656"/>
            <a:chExt cx="2133820" cy="21338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CE9B52-F8C0-4C0F-A36C-A519F49591BD}"/>
                </a:ext>
              </a:extLst>
            </p:cNvPr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913B4F1-0711-4F3D-94C3-109C7FECF599}"/>
                </a:ext>
              </a:extLst>
            </p:cNvPr>
            <p:cNvGrpSpPr/>
            <p:nvPr/>
          </p:nvGrpSpPr>
          <p:grpSpPr>
            <a:xfrm>
              <a:off x="1829182" y="1847368"/>
              <a:ext cx="1943398" cy="1655122"/>
              <a:chOff x="1882190" y="2006392"/>
              <a:chExt cx="1943398" cy="165512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4A6141-42CC-4107-99BF-4373E4A590AF}"/>
                  </a:ext>
                </a:extLst>
              </p:cNvPr>
              <p:cNvSpPr txBox="1"/>
              <p:nvPr/>
            </p:nvSpPr>
            <p:spPr>
              <a:xfrm>
                <a:off x="1882190" y="2006392"/>
                <a:ext cx="19433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5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LCD</a:t>
                </a:r>
                <a:endPara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B7DE05-4BB1-4A50-9B3B-031628755D68}"/>
                  </a:ext>
                </a:extLst>
              </p:cNvPr>
              <p:cNvSpPr txBox="1"/>
              <p:nvPr/>
            </p:nvSpPr>
            <p:spPr>
              <a:xfrm>
                <a:off x="1882190" y="2830517"/>
                <a:ext cx="19433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Connected to</a:t>
                </a:r>
                <a:br>
                  <a:rPr lang="en-US" sz="2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</a:br>
                <a:r>
                  <a:rPr lang="en-US" sz="2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PORTA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E2F234-7399-4F08-997B-76646A4772C2}"/>
              </a:ext>
            </a:extLst>
          </p:cNvPr>
          <p:cNvGrpSpPr/>
          <p:nvPr/>
        </p:nvGrpSpPr>
        <p:grpSpPr>
          <a:xfrm>
            <a:off x="1733971" y="4238282"/>
            <a:ext cx="2133820" cy="2133820"/>
            <a:chOff x="1733971" y="4238282"/>
            <a:chExt cx="2133820" cy="21338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10E513B-A9B7-4228-9391-28CE821FB658}"/>
                </a:ext>
              </a:extLst>
            </p:cNvPr>
            <p:cNvSpPr/>
            <p:nvPr/>
          </p:nvSpPr>
          <p:spPr>
            <a:xfrm>
              <a:off x="1733971" y="4238282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6506E16-4976-491D-872E-469294527B01}"/>
                </a:ext>
              </a:extLst>
            </p:cNvPr>
            <p:cNvGrpSpPr/>
            <p:nvPr/>
          </p:nvGrpSpPr>
          <p:grpSpPr>
            <a:xfrm>
              <a:off x="1775786" y="4544325"/>
              <a:ext cx="2050190" cy="1401608"/>
              <a:chOff x="1828794" y="2094723"/>
              <a:chExt cx="2050190" cy="140160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9A66B0-42FC-4535-9518-E6319730B5CC}"/>
                  </a:ext>
                </a:extLst>
              </p:cNvPr>
              <p:cNvSpPr txBox="1"/>
              <p:nvPr/>
            </p:nvSpPr>
            <p:spPr>
              <a:xfrm>
                <a:off x="1828794" y="2094723"/>
                <a:ext cx="205019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E7E9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Buzzer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C8D843-8BF8-4452-8990-422F6F5FDBC8}"/>
                  </a:ext>
                </a:extLst>
              </p:cNvPr>
              <p:cNvSpPr txBox="1"/>
              <p:nvPr/>
            </p:nvSpPr>
            <p:spPr>
              <a:xfrm>
                <a:off x="1886966" y="2788445"/>
                <a:ext cx="19433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Connected to</a:t>
                </a:r>
                <a:b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</a:br>
                <a: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PORTD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88FA7E-2272-481F-A031-9A85AD5D1682}"/>
              </a:ext>
            </a:extLst>
          </p:cNvPr>
          <p:cNvGrpSpPr/>
          <p:nvPr/>
        </p:nvGrpSpPr>
        <p:grpSpPr>
          <a:xfrm>
            <a:off x="81404" y="3320011"/>
            <a:ext cx="1943398" cy="1361736"/>
            <a:chOff x="81404" y="3320011"/>
            <a:chExt cx="1943398" cy="13617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6491C5-3F58-4875-9A18-45DAF1B057B3}"/>
                </a:ext>
              </a:extLst>
            </p:cNvPr>
            <p:cNvSpPr/>
            <p:nvPr/>
          </p:nvSpPr>
          <p:spPr>
            <a:xfrm>
              <a:off x="372235" y="3320011"/>
              <a:ext cx="1361736" cy="136173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09BF56-06D6-4CBB-99CD-B21DA139461F}"/>
                </a:ext>
              </a:extLst>
            </p:cNvPr>
            <p:cNvGrpSpPr/>
            <p:nvPr/>
          </p:nvGrpSpPr>
          <p:grpSpPr>
            <a:xfrm>
              <a:off x="81404" y="3416879"/>
              <a:ext cx="1943398" cy="968613"/>
              <a:chOff x="1882190" y="2271590"/>
              <a:chExt cx="1943398" cy="96861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1AC8D0-5485-4139-9B1F-F55366CE68D6}"/>
                  </a:ext>
                </a:extLst>
              </p:cNvPr>
              <p:cNvSpPr txBox="1"/>
              <p:nvPr/>
            </p:nvSpPr>
            <p:spPr>
              <a:xfrm>
                <a:off x="1882190" y="2271590"/>
                <a:ext cx="19433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E7E9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+mn-ea"/>
                    <a:cs typeface="+mn-cs"/>
                  </a:rPr>
                  <a:t>GPIO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97D46-4CA3-4B09-9BF6-6CEEE7C7B2A2}"/>
                  </a:ext>
                </a:extLst>
              </p:cNvPr>
              <p:cNvSpPr txBox="1"/>
              <p:nvPr/>
            </p:nvSpPr>
            <p:spPr>
              <a:xfrm>
                <a:off x="2180980" y="2716983"/>
                <a:ext cx="13617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Main Driver for</a:t>
                </a:r>
                <a:br>
                  <a:rPr lang="en-US" sz="1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</a:br>
                <a:r>
                  <a:rPr lang="en-US" sz="1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controlling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90B379-7D01-4994-B486-01ECD5DDDA6C}"/>
              </a:ext>
            </a:extLst>
          </p:cNvPr>
          <p:cNvGrpSpPr/>
          <p:nvPr/>
        </p:nvGrpSpPr>
        <p:grpSpPr>
          <a:xfrm>
            <a:off x="9093535" y="1428943"/>
            <a:ext cx="2802942" cy="1950250"/>
            <a:chOff x="9188820" y="1588909"/>
            <a:chExt cx="2192895" cy="19502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E23A45-0798-4770-821D-672E4AE16918}"/>
                </a:ext>
              </a:extLst>
            </p:cNvPr>
            <p:cNvSpPr txBox="1"/>
            <p:nvPr/>
          </p:nvSpPr>
          <p:spPr>
            <a:xfrm>
              <a:off x="9188820" y="1588909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CONCEPT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139624-BD62-40CF-9363-3B955653003A}"/>
                </a:ext>
              </a:extLst>
            </p:cNvPr>
            <p:cNvSpPr txBox="1"/>
            <p:nvPr/>
          </p:nvSpPr>
          <p:spPr>
            <a:xfrm>
              <a:off x="9188820" y="1954110"/>
              <a:ext cx="2192895" cy="1585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We have chosen to work with 4-bit data mode. Therefore, we decided to use the first four pins of the LCD from PIN (0) to PIN (3)</a:t>
              </a:r>
            </a:p>
            <a:p>
              <a:endParaRPr lang="en-US" sz="17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F1DCAD0-F1ED-4D16-91B2-64B6CB692D03}"/>
              </a:ext>
            </a:extLst>
          </p:cNvPr>
          <p:cNvGrpSpPr/>
          <p:nvPr/>
        </p:nvGrpSpPr>
        <p:grpSpPr>
          <a:xfrm>
            <a:off x="9666641" y="3181491"/>
            <a:ext cx="2616799" cy="1688640"/>
            <a:chOff x="9781696" y="3328469"/>
            <a:chExt cx="2616799" cy="16886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FCE95A-F863-4CD1-8199-35E399BCEE43}"/>
                </a:ext>
              </a:extLst>
            </p:cNvPr>
            <p:cNvSpPr txBox="1"/>
            <p:nvPr/>
          </p:nvSpPr>
          <p:spPr>
            <a:xfrm>
              <a:off x="9781697" y="3328469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E9524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CONCEPT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322A51-37BB-4C47-BFE8-80B2F91F015D}"/>
                </a:ext>
              </a:extLst>
            </p:cNvPr>
            <p:cNvSpPr txBox="1"/>
            <p:nvPr/>
          </p:nvSpPr>
          <p:spPr>
            <a:xfrm>
              <a:off x="9781696" y="3693670"/>
              <a:ext cx="261679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We decided to connect the buzzer to PIN (6) of PORT D as it was simple for us to draw our PCB track without unwanted overlaps.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546D18-AA19-49ED-A024-882F8913425D}"/>
              </a:ext>
            </a:extLst>
          </p:cNvPr>
          <p:cNvGrpSpPr/>
          <p:nvPr/>
        </p:nvGrpSpPr>
        <p:grpSpPr>
          <a:xfrm>
            <a:off x="9093535" y="5053672"/>
            <a:ext cx="3104780" cy="1288531"/>
            <a:chOff x="9188820" y="5060922"/>
            <a:chExt cx="2349552" cy="12885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66A8CA-19F4-4F4A-935B-4004FECE0B0A}"/>
                </a:ext>
              </a:extLst>
            </p:cNvPr>
            <p:cNvSpPr txBox="1"/>
            <p:nvPr/>
          </p:nvSpPr>
          <p:spPr>
            <a:xfrm>
              <a:off x="9188820" y="5060922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F3078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CONCEPT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C26577-6532-4757-8E5F-67D360BDA6FE}"/>
                </a:ext>
              </a:extLst>
            </p:cNvPr>
            <p:cNvSpPr txBox="1"/>
            <p:nvPr/>
          </p:nvSpPr>
          <p:spPr>
            <a:xfrm>
              <a:off x="9188820" y="5426123"/>
              <a:ext cx="23495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Essential driver for deciding the direction of the ports and pins for all external hardware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A00B41-892E-41E7-8703-04357434C035}"/>
              </a:ext>
            </a:extLst>
          </p:cNvPr>
          <p:cNvGrpSpPr/>
          <p:nvPr/>
        </p:nvGrpSpPr>
        <p:grpSpPr>
          <a:xfrm>
            <a:off x="7932233" y="4986332"/>
            <a:ext cx="1146212" cy="1146212"/>
            <a:chOff x="7932233" y="4986332"/>
            <a:chExt cx="1146212" cy="11462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A495FC-D38D-410F-A2B3-A43850304062}"/>
                </a:ext>
              </a:extLst>
            </p:cNvPr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9E0B595-B605-464A-A148-94689E08D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851" y="5164722"/>
              <a:ext cx="715816" cy="71581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E32A09-1A0F-4A6A-B950-7624BBFCE508}"/>
              </a:ext>
            </a:extLst>
          </p:cNvPr>
          <p:cNvGrpSpPr/>
          <p:nvPr/>
        </p:nvGrpSpPr>
        <p:grpSpPr>
          <a:xfrm>
            <a:off x="8520429" y="3253462"/>
            <a:ext cx="1146212" cy="1146212"/>
            <a:chOff x="8520429" y="3253462"/>
            <a:chExt cx="1146212" cy="114621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7F1890-8D64-4551-B6C7-EB88B15E44A5}"/>
                </a:ext>
              </a:extLst>
            </p:cNvPr>
            <p:cNvSpPr/>
            <p:nvPr/>
          </p:nvSpPr>
          <p:spPr>
            <a:xfrm>
              <a:off x="8520429" y="3253462"/>
              <a:ext cx="1146212" cy="1146212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152B154-722E-4DEC-8A29-94902CD2D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9513" y="3436985"/>
              <a:ext cx="715816" cy="71581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CBD045-938B-4A9D-83BE-7CD92DDE5D6F}"/>
              </a:ext>
            </a:extLst>
          </p:cNvPr>
          <p:cNvGrpSpPr/>
          <p:nvPr/>
        </p:nvGrpSpPr>
        <p:grpSpPr>
          <a:xfrm>
            <a:off x="7932233" y="1520592"/>
            <a:ext cx="1146212" cy="1146212"/>
            <a:chOff x="7932233" y="1520592"/>
            <a:chExt cx="1146212" cy="11462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6B1A4B-E1A2-41A8-81E6-13F865C9FEAE}"/>
                </a:ext>
              </a:extLst>
            </p:cNvPr>
            <p:cNvSpPr/>
            <p:nvPr/>
          </p:nvSpPr>
          <p:spPr>
            <a:xfrm>
              <a:off x="7932233" y="1520592"/>
              <a:ext cx="1146212" cy="11462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4B889F-3F5D-4DFA-8869-6E5958329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851" y="1700679"/>
              <a:ext cx="715816" cy="715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0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344928" y="2440670"/>
            <a:ext cx="638358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>
              <a:defRPr/>
            </a:pPr>
            <a:r>
              <a:rPr kumimoji="0" lang="en-US" altLang="ko-KR" sz="3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Under Supervision:</a:t>
            </a:r>
            <a:b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lang="en-US" altLang="ko-KR" sz="3200" dirty="0">
                <a:solidFill>
                  <a:prstClr val="white"/>
                </a:solidFill>
                <a:cs typeface="Arial" pitchFamily="34" charset="0"/>
              </a:rPr>
              <a:t>Eng. Ahmed Ramadan</a:t>
            </a:r>
            <a:endParaRPr lang="ko-KR" altLang="en-US" sz="3200" dirty="0">
              <a:solidFill>
                <a:prstClr val="white"/>
              </a:solidFill>
              <a:cs typeface="Arial" pitchFamily="34" charset="0"/>
            </a:endParaRPr>
          </a:p>
          <a:p>
            <a:pPr lvl="0" defTabSz="914286">
              <a:defRPr/>
            </a:pPr>
            <a:r>
              <a:rPr lang="en-US" altLang="ko-KR" sz="3200" dirty="0">
                <a:solidFill>
                  <a:prstClr val="white"/>
                </a:solidFill>
                <a:cs typeface="Arial" pitchFamily="34" charset="0"/>
              </a:rPr>
              <a:t>Eng. Abdelrahman Omar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2518575" y="2379613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rgbClr val="6AD4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6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0FD46DB-B9E4-4EEE-9C54-215D46315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4" y="643467"/>
            <a:ext cx="10364771" cy="5571065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1687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8A3F85-3C8D-4B77-970D-53DD65C97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4" r="1" b="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 animBg="1"/>
      <p:bldP spid="22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48CEF9-B167-42C3-909E-4509D85B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4" y="643467"/>
            <a:ext cx="10364771" cy="5571065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890488-D07B-4B52-8A3B-55B0AD63E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" b="-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E3FB263-ABD6-43FF-9CBF-F13CEA5AE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4" r="1" b="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C57E340-0D1A-4ACC-8D24-D5DA41E368F1}"/>
              </a:ext>
            </a:extLst>
          </p:cNvPr>
          <p:cNvSpPr txBox="1"/>
          <p:nvPr/>
        </p:nvSpPr>
        <p:spPr>
          <a:xfrm>
            <a:off x="3339804" y="2904173"/>
            <a:ext cx="3855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Final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7AF43A-9981-4AB6-98A8-D142DF81434C}"/>
              </a:ext>
            </a:extLst>
          </p:cNvPr>
          <p:cNvSpPr/>
          <p:nvPr/>
        </p:nvSpPr>
        <p:spPr>
          <a:xfrm>
            <a:off x="-669304" y="2793695"/>
            <a:ext cx="3403598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47291-E14A-4C41-ADE2-84F01D888DC0}"/>
              </a:ext>
            </a:extLst>
          </p:cNvPr>
          <p:cNvSpPr txBox="1"/>
          <p:nvPr/>
        </p:nvSpPr>
        <p:spPr>
          <a:xfrm>
            <a:off x="3001913" y="3713557"/>
            <a:ext cx="5942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Product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BF42E-478C-47F4-8769-C5FC79FE1DE1}"/>
              </a:ext>
            </a:extLst>
          </p:cNvPr>
          <p:cNvSpPr/>
          <p:nvPr/>
        </p:nvSpPr>
        <p:spPr>
          <a:xfrm>
            <a:off x="7258898" y="3644130"/>
            <a:ext cx="4933102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90EE7-CF11-43A9-A5FA-A9EBF0755B25}"/>
              </a:ext>
            </a:extLst>
          </p:cNvPr>
          <p:cNvSpPr txBox="1"/>
          <p:nvPr/>
        </p:nvSpPr>
        <p:spPr>
          <a:xfrm>
            <a:off x="4088543" y="1954590"/>
            <a:ext cx="3855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6D9D43-350F-446C-A1B2-825F4963AFFC}"/>
              </a:ext>
            </a:extLst>
          </p:cNvPr>
          <p:cNvSpPr/>
          <p:nvPr/>
        </p:nvSpPr>
        <p:spPr>
          <a:xfrm>
            <a:off x="6134727" y="2002314"/>
            <a:ext cx="6012180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051ABA-04D7-4D17-A46A-7024066DA1AF}"/>
              </a:ext>
            </a:extLst>
          </p:cNvPr>
          <p:cNvCxnSpPr>
            <a:cxnSpLocks/>
          </p:cNvCxnSpPr>
          <p:nvPr/>
        </p:nvCxnSpPr>
        <p:spPr>
          <a:xfrm>
            <a:off x="4361592" y="15013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88DB2-A583-4125-A1C8-A0E1B9AE2E35}"/>
              </a:ext>
            </a:extLst>
          </p:cNvPr>
          <p:cNvCxnSpPr>
            <a:cxnSpLocks/>
          </p:cNvCxnSpPr>
          <p:nvPr/>
        </p:nvCxnSpPr>
        <p:spPr>
          <a:xfrm rot="5400000">
            <a:off x="6212617" y="3429000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48A8EE-6B05-4B73-88E5-ACADE64F49E6}"/>
              </a:ext>
            </a:extLst>
          </p:cNvPr>
          <p:cNvCxnSpPr>
            <a:cxnSpLocks/>
          </p:cNvCxnSpPr>
          <p:nvPr/>
        </p:nvCxnSpPr>
        <p:spPr>
          <a:xfrm>
            <a:off x="4361592" y="52859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0B1C1-9717-44CD-9713-093B4CA349A1}"/>
              </a:ext>
            </a:extLst>
          </p:cNvPr>
          <p:cNvCxnSpPr>
            <a:cxnSpLocks/>
          </p:cNvCxnSpPr>
          <p:nvPr/>
        </p:nvCxnSpPr>
        <p:spPr>
          <a:xfrm>
            <a:off x="4431871" y="4715137"/>
            <a:ext cx="0" cy="641517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333020-CB81-452F-9BE2-B43C85797E36}"/>
              </a:ext>
            </a:extLst>
          </p:cNvPr>
          <p:cNvCxnSpPr>
            <a:cxnSpLocks/>
          </p:cNvCxnSpPr>
          <p:nvPr/>
        </p:nvCxnSpPr>
        <p:spPr>
          <a:xfrm>
            <a:off x="4431871" y="1501346"/>
            <a:ext cx="0" cy="641517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A0BBFB6-380D-4878-A7E8-6DE165D7C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1" y="643467"/>
            <a:ext cx="4178298" cy="5571065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65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4E8784-ED87-46F3-83E9-B0B86C12533B}"/>
              </a:ext>
            </a:extLst>
          </p:cNvPr>
          <p:cNvGrpSpPr/>
          <p:nvPr/>
        </p:nvGrpSpPr>
        <p:grpSpPr>
          <a:xfrm rot="21411753">
            <a:off x="3730250" y="835045"/>
            <a:ext cx="4087102" cy="5066047"/>
            <a:chOff x="395536" y="1793041"/>
            <a:chExt cx="3170093" cy="3929395"/>
          </a:xfrm>
          <a:solidFill>
            <a:srgbClr val="2D77B8">
              <a:alpha val="7000"/>
            </a:srgb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9A238DEA-2572-4004-B3B1-E58508D64626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000FEA4-93F7-4BF1-8719-881480C7CCAE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DE28F-49B7-45A9-ABB5-B7B0DCA095F5}"/>
              </a:ext>
            </a:extLst>
          </p:cNvPr>
          <p:cNvGrpSpPr/>
          <p:nvPr/>
        </p:nvGrpSpPr>
        <p:grpSpPr>
          <a:xfrm rot="21411753">
            <a:off x="6906396" y="587532"/>
            <a:ext cx="4446424" cy="5511434"/>
            <a:chOff x="395536" y="1793041"/>
            <a:chExt cx="3170093" cy="3929395"/>
          </a:xfrm>
          <a:solidFill>
            <a:srgbClr val="2D77B8">
              <a:alpha val="7000"/>
            </a:srgb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5D5CE453-9A53-4588-B8AA-451A7BD5B82E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BC97D0-155C-4704-83FE-4B92C7C11CE5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80B5A4-BB74-47F2-8C94-91E82B9F6AFB}"/>
              </a:ext>
            </a:extLst>
          </p:cNvPr>
          <p:cNvSpPr txBox="1"/>
          <p:nvPr/>
        </p:nvSpPr>
        <p:spPr>
          <a:xfrm>
            <a:off x="6096000" y="1182231"/>
            <a:ext cx="48423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Q</a:t>
            </a:r>
            <a:r>
              <a:rPr kumimoji="0" lang="en-US" altLang="ko-KR" sz="14000" b="1" i="0" u="none" strike="noStrike" kern="1200" cap="none" spc="0" normalizeH="0" baseline="0" noProof="0" dirty="0">
                <a:ln>
                  <a:noFill/>
                </a:ln>
                <a:solidFill>
                  <a:srgbClr val="FCBE0E"/>
                </a:solidFill>
                <a:effectLst/>
                <a:uLnTx/>
                <a:uFillTx/>
                <a:latin typeface="Arial"/>
                <a:cs typeface="Arial" pitchFamily="34" charset="0"/>
              </a:rPr>
              <a:t>&amp;</a:t>
            </a:r>
            <a:r>
              <a:rPr kumimoji="0" lang="en-US" altLang="ko-KR" sz="14000" b="1" i="0" u="none" strike="noStrike" kern="1200" cap="none" spc="0" normalizeH="0" baseline="0" noProof="0" dirty="0">
                <a:ln>
                  <a:noFill/>
                </a:ln>
                <a:solidFill>
                  <a:srgbClr val="2D77B8"/>
                </a:solidFill>
                <a:effectLst/>
                <a:uLnTx/>
                <a:uFillTx/>
                <a:latin typeface="Arial"/>
                <a:cs typeface="Arial" pitchFamily="34" charset="0"/>
              </a:rPr>
              <a:t>A</a:t>
            </a:r>
            <a:endParaRPr kumimoji="0" lang="ko-KR" altLang="en-US" sz="14000" b="1" i="0" u="none" strike="noStrike" kern="1200" cap="none" spc="0" normalizeH="0" baseline="0" noProof="0" dirty="0">
              <a:ln>
                <a:noFill/>
              </a:ln>
              <a:solidFill>
                <a:srgbClr val="2D77B8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9A1CA4-1C5A-4F23-999A-AE086E1EF523}"/>
              </a:ext>
            </a:extLst>
          </p:cNvPr>
          <p:cNvGrpSpPr/>
          <p:nvPr/>
        </p:nvGrpSpPr>
        <p:grpSpPr>
          <a:xfrm rot="21411753">
            <a:off x="817019" y="1082521"/>
            <a:ext cx="3824191" cy="4740163"/>
            <a:chOff x="395536" y="1793041"/>
            <a:chExt cx="3170093" cy="3929395"/>
          </a:xfrm>
          <a:solidFill>
            <a:srgbClr val="2D77B8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FB72CEA-42BA-44E5-9F74-EC84A2A3DCA4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34D61F-D2C9-47A9-8554-8971C06D7ACF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0B299C-E046-4FFE-A6A8-E54CCB0114D9}"/>
              </a:ext>
            </a:extLst>
          </p:cNvPr>
          <p:cNvGrpSpPr/>
          <p:nvPr/>
        </p:nvGrpSpPr>
        <p:grpSpPr>
          <a:xfrm>
            <a:off x="5408144" y="4851245"/>
            <a:ext cx="4273678" cy="1389068"/>
            <a:chOff x="5408144" y="4851245"/>
            <a:chExt cx="4273678" cy="138906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FD1CB3F-4795-4817-8839-42FD727B4874}"/>
                </a:ext>
              </a:extLst>
            </p:cNvPr>
            <p:cNvGrpSpPr/>
            <p:nvPr/>
          </p:nvGrpSpPr>
          <p:grpSpPr>
            <a:xfrm>
              <a:off x="5410560" y="4851245"/>
              <a:ext cx="4151523" cy="338554"/>
              <a:chOff x="5410560" y="4851245"/>
              <a:chExt cx="4151523" cy="338554"/>
            </a:xfrm>
          </p:grpSpPr>
          <p:pic>
            <p:nvPicPr>
              <p:cNvPr id="11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54FCE69B-A2B1-4792-9A67-63F135F62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410560" y="4851245"/>
                <a:ext cx="316530" cy="31653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57318F-6331-4FA0-8A9E-74B964E9DA44}"/>
                  </a:ext>
                </a:extLst>
              </p:cNvPr>
              <p:cNvSpPr txBox="1"/>
              <p:nvPr/>
            </p:nvSpPr>
            <p:spPr>
              <a:xfrm>
                <a:off x="5904483" y="4851245"/>
                <a:ext cx="3657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alaanasser25@std.mans.edu.eg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2FCDA68-FC5D-476D-97D0-6299E649DD56}"/>
                </a:ext>
              </a:extLst>
            </p:cNvPr>
            <p:cNvGrpSpPr/>
            <p:nvPr/>
          </p:nvGrpSpPr>
          <p:grpSpPr>
            <a:xfrm>
              <a:off x="5408144" y="5387985"/>
              <a:ext cx="4273678" cy="356571"/>
              <a:chOff x="5408144" y="5387985"/>
              <a:chExt cx="4273678" cy="356571"/>
            </a:xfrm>
          </p:grpSpPr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2EBAB90-CE30-4E97-88DC-CD99304D7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408144" y="5387985"/>
                <a:ext cx="316530" cy="31653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984792-8196-4DED-BED9-7BC3441ADDE6}"/>
                  </a:ext>
                </a:extLst>
              </p:cNvPr>
              <p:cNvSpPr txBox="1"/>
              <p:nvPr/>
            </p:nvSpPr>
            <p:spPr>
              <a:xfrm>
                <a:off x="5904483" y="5406002"/>
                <a:ext cx="37773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ahmedIsmailOsman@std.mans.edu.eg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8826E3-07E4-4A0B-B3A4-1FD0EAEAA86E}"/>
                </a:ext>
              </a:extLst>
            </p:cNvPr>
            <p:cNvGrpSpPr/>
            <p:nvPr/>
          </p:nvGrpSpPr>
          <p:grpSpPr>
            <a:xfrm>
              <a:off x="5410560" y="5872936"/>
              <a:ext cx="4078495" cy="367377"/>
              <a:chOff x="5410560" y="5872936"/>
              <a:chExt cx="4078495" cy="367377"/>
            </a:xfrm>
          </p:grpSpPr>
          <p:pic>
            <p:nvPicPr>
              <p:cNvPr id="16" name="Picture 15" descr="Icon&#10;&#10;Description automatically generated">
                <a:extLst>
                  <a:ext uri="{FF2B5EF4-FFF2-40B4-BE49-F238E27FC236}">
                    <a16:creationId xmlns:a16="http://schemas.microsoft.com/office/drawing/2014/main" id="{E8E0958C-8081-4A2E-B828-DD9ACCDA0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410560" y="5923783"/>
                <a:ext cx="316530" cy="31653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EADB6C-D979-4052-B26D-CF351E9AD473}"/>
                  </a:ext>
                </a:extLst>
              </p:cNvPr>
              <p:cNvSpPr txBox="1"/>
              <p:nvPr/>
            </p:nvSpPr>
            <p:spPr>
              <a:xfrm>
                <a:off x="5903233" y="5872936"/>
                <a:ext cx="35858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ahmedelzehery01@std.mans.edu.eg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144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B5A64D-1FF6-410F-9A6F-75D2ED7A78D0}"/>
              </a:ext>
            </a:extLst>
          </p:cNvPr>
          <p:cNvGrpSpPr/>
          <p:nvPr/>
        </p:nvGrpSpPr>
        <p:grpSpPr>
          <a:xfrm>
            <a:off x="-11394082" y="-8724900"/>
            <a:ext cx="24867713" cy="19796552"/>
            <a:chOff x="-11394082" y="-8724900"/>
            <a:chExt cx="24867713" cy="19796552"/>
          </a:xfrm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8B24D114-13E4-4F7C-A528-92BE382F529B}"/>
                </a:ext>
              </a:extLst>
            </p:cNvPr>
            <p:cNvSpPr/>
            <p:nvPr/>
          </p:nvSpPr>
          <p:spPr>
            <a:xfrm>
              <a:off x="645259" y="-1828800"/>
              <a:ext cx="6450226" cy="6450226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82A61E83-3B80-4A52-98D9-12B6B94BED33}"/>
                </a:ext>
              </a:extLst>
            </p:cNvPr>
            <p:cNvSpPr/>
            <p:nvPr/>
          </p:nvSpPr>
          <p:spPr>
            <a:xfrm flipV="1">
              <a:off x="-1914134" y="-1828800"/>
              <a:ext cx="6450226" cy="6450226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64D6AA79-78EB-429C-B8D0-A81E5277B7F0}"/>
                </a:ext>
              </a:extLst>
            </p:cNvPr>
            <p:cNvSpPr/>
            <p:nvPr/>
          </p:nvSpPr>
          <p:spPr>
            <a:xfrm>
              <a:off x="721459" y="4621426"/>
              <a:ext cx="6450226" cy="6450226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Plus Sign 12">
              <a:extLst>
                <a:ext uri="{FF2B5EF4-FFF2-40B4-BE49-F238E27FC236}">
                  <a16:creationId xmlns:a16="http://schemas.microsoft.com/office/drawing/2014/main" id="{4B7B28CF-505C-49E2-82CD-4EA5F9097904}"/>
                </a:ext>
              </a:extLst>
            </p:cNvPr>
            <p:cNvSpPr/>
            <p:nvPr/>
          </p:nvSpPr>
          <p:spPr>
            <a:xfrm>
              <a:off x="4060871" y="-1276350"/>
              <a:ext cx="9412760" cy="9412760"/>
            </a:xfrm>
            <a:prstGeom prst="mathPlus">
              <a:avLst>
                <a:gd name="adj1" fmla="val 1897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B68B3802-1C43-4699-90D5-19CE2C493F2D}"/>
                </a:ext>
              </a:extLst>
            </p:cNvPr>
            <p:cNvSpPr/>
            <p:nvPr/>
          </p:nvSpPr>
          <p:spPr>
            <a:xfrm>
              <a:off x="-8834689" y="-8724900"/>
              <a:ext cx="6450226" cy="6450226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F3F5C5F9-65B3-4ACA-8DC5-A31541E4E74B}"/>
                </a:ext>
              </a:extLst>
            </p:cNvPr>
            <p:cNvSpPr/>
            <p:nvPr/>
          </p:nvSpPr>
          <p:spPr>
            <a:xfrm flipV="1">
              <a:off x="-11394082" y="-8724900"/>
              <a:ext cx="6450226" cy="6450226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8E4613C9-B642-482A-B53E-3D67A36A56D4}"/>
                </a:ext>
              </a:extLst>
            </p:cNvPr>
            <p:cNvSpPr/>
            <p:nvPr/>
          </p:nvSpPr>
          <p:spPr>
            <a:xfrm>
              <a:off x="-8758489" y="-2274674"/>
              <a:ext cx="6450226" cy="6450226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Plus Sign 18">
              <a:extLst>
                <a:ext uri="{FF2B5EF4-FFF2-40B4-BE49-F238E27FC236}">
                  <a16:creationId xmlns:a16="http://schemas.microsoft.com/office/drawing/2014/main" id="{CDCF914E-67D7-45CF-A978-6883A5827E9D}"/>
                </a:ext>
              </a:extLst>
            </p:cNvPr>
            <p:cNvSpPr/>
            <p:nvPr/>
          </p:nvSpPr>
          <p:spPr>
            <a:xfrm>
              <a:off x="-5419077" y="-8172450"/>
              <a:ext cx="9412760" cy="9412760"/>
            </a:xfrm>
            <a:prstGeom prst="mathPlus">
              <a:avLst>
                <a:gd name="adj1" fmla="val 1897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D432621-49EC-4424-BA7E-C128721EA1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24BA576-820E-4BA1-9EA3-402A00644819}"/>
              </a:ext>
            </a:extLst>
          </p:cNvPr>
          <p:cNvGrpSpPr/>
          <p:nvPr/>
        </p:nvGrpSpPr>
        <p:grpSpPr>
          <a:xfrm>
            <a:off x="-6222976" y="-4849947"/>
            <a:ext cx="17678980" cy="11342285"/>
            <a:chOff x="-6261076" y="-5116647"/>
            <a:chExt cx="17678980" cy="11342285"/>
          </a:xfrm>
        </p:grpSpPr>
        <p:sp>
          <p:nvSpPr>
            <p:cNvPr id="20" name="Plus Sign 19">
              <a:extLst>
                <a:ext uri="{FF2B5EF4-FFF2-40B4-BE49-F238E27FC236}">
                  <a16:creationId xmlns:a16="http://schemas.microsoft.com/office/drawing/2014/main" id="{734D8832-EDD8-4627-A185-A4C0773EDA6D}"/>
                </a:ext>
              </a:extLst>
            </p:cNvPr>
            <p:cNvSpPr/>
            <p:nvPr/>
          </p:nvSpPr>
          <p:spPr>
            <a:xfrm rot="2700000">
              <a:off x="5475517" y="3844656"/>
              <a:ext cx="254000" cy="254000"/>
            </a:xfrm>
            <a:prstGeom prst="mathPlus">
              <a:avLst>
                <a:gd name="adj1" fmla="val 17894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56714AA7-CC80-49FE-91F0-026BF2D2B2A0}"/>
                </a:ext>
              </a:extLst>
            </p:cNvPr>
            <p:cNvSpPr/>
            <p:nvPr/>
          </p:nvSpPr>
          <p:spPr>
            <a:xfrm rot="16200000">
              <a:off x="3731980" y="2599212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Circle: Hollow 21">
              <a:extLst>
                <a:ext uri="{FF2B5EF4-FFF2-40B4-BE49-F238E27FC236}">
                  <a16:creationId xmlns:a16="http://schemas.microsoft.com/office/drawing/2014/main" id="{7038CD74-FCF3-4442-B07D-18E7205A5E00}"/>
                </a:ext>
              </a:extLst>
            </p:cNvPr>
            <p:cNvSpPr/>
            <p:nvPr/>
          </p:nvSpPr>
          <p:spPr>
            <a:xfrm>
              <a:off x="8430418" y="3707565"/>
              <a:ext cx="150812" cy="150812"/>
            </a:xfrm>
            <a:prstGeom prst="donu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56DAB8-DDDF-4B3A-859E-044B61CEFEBF}"/>
                </a:ext>
              </a:extLst>
            </p:cNvPr>
            <p:cNvSpPr/>
            <p:nvPr/>
          </p:nvSpPr>
          <p:spPr>
            <a:xfrm>
              <a:off x="8505824" y="1557119"/>
              <a:ext cx="176213" cy="45719"/>
            </a:xfrm>
            <a:prstGeom prst="rec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EBEF3F6-E612-416D-BCE6-14AA15245F5C}"/>
                </a:ext>
              </a:extLst>
            </p:cNvPr>
            <p:cNvGrpSpPr/>
            <p:nvPr/>
          </p:nvGrpSpPr>
          <p:grpSpPr>
            <a:xfrm>
              <a:off x="7238359" y="2553493"/>
              <a:ext cx="176213" cy="176213"/>
              <a:chOff x="7124699" y="2576294"/>
              <a:chExt cx="176213" cy="17621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598EC9B-004E-48C9-B61A-BE20462F2B5F}"/>
                  </a:ext>
                </a:extLst>
              </p:cNvPr>
              <p:cNvSpPr/>
              <p:nvPr/>
            </p:nvSpPr>
            <p:spPr>
              <a:xfrm>
                <a:off x="7124699" y="2576294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026399-0BF3-464B-B982-6A435BF133C1}"/>
                  </a:ext>
                </a:extLst>
              </p:cNvPr>
              <p:cNvSpPr/>
              <p:nvPr/>
            </p:nvSpPr>
            <p:spPr>
              <a:xfrm rot="16200000">
                <a:off x="7059452" y="2641541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1474EE-0DE9-48BF-9680-C89DF3274FC1}"/>
                </a:ext>
              </a:extLst>
            </p:cNvPr>
            <p:cNvSpPr/>
            <p:nvPr/>
          </p:nvSpPr>
          <p:spPr>
            <a:xfrm rot="12064165">
              <a:off x="4874528" y="5937713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Block Arc 27">
              <a:extLst>
                <a:ext uri="{FF2B5EF4-FFF2-40B4-BE49-F238E27FC236}">
                  <a16:creationId xmlns:a16="http://schemas.microsoft.com/office/drawing/2014/main" id="{0948970E-AB43-4CCF-BA6A-6B9DCBC4FA38}"/>
                </a:ext>
              </a:extLst>
            </p:cNvPr>
            <p:cNvSpPr/>
            <p:nvPr/>
          </p:nvSpPr>
          <p:spPr>
            <a:xfrm rot="12064165">
              <a:off x="1061966" y="2164080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E58D365-CBB2-483E-A04C-9180F4CCA097}"/>
                </a:ext>
              </a:extLst>
            </p:cNvPr>
            <p:cNvGrpSpPr/>
            <p:nvPr/>
          </p:nvGrpSpPr>
          <p:grpSpPr>
            <a:xfrm>
              <a:off x="9030365" y="5220493"/>
              <a:ext cx="176213" cy="176213"/>
              <a:chOff x="7124699" y="2576294"/>
              <a:chExt cx="176213" cy="17621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9326A7D-3208-4124-81EF-3396F1306539}"/>
                  </a:ext>
                </a:extLst>
              </p:cNvPr>
              <p:cNvSpPr/>
              <p:nvPr/>
            </p:nvSpPr>
            <p:spPr>
              <a:xfrm>
                <a:off x="7124699" y="2576294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5DF814A-0347-4D76-9367-3DDECA2633D7}"/>
                  </a:ext>
                </a:extLst>
              </p:cNvPr>
              <p:cNvSpPr/>
              <p:nvPr/>
            </p:nvSpPr>
            <p:spPr>
              <a:xfrm rot="16200000">
                <a:off x="7059452" y="2641541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697240F-60D9-4CCA-8427-80AAE270F1D9}"/>
                </a:ext>
              </a:extLst>
            </p:cNvPr>
            <p:cNvGrpSpPr/>
            <p:nvPr/>
          </p:nvGrpSpPr>
          <p:grpSpPr>
            <a:xfrm>
              <a:off x="469046" y="5651606"/>
              <a:ext cx="176213" cy="176213"/>
              <a:chOff x="7124699" y="2576294"/>
              <a:chExt cx="176213" cy="17621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31D4B9-6228-401B-9AF6-118FE752AC3A}"/>
                  </a:ext>
                </a:extLst>
              </p:cNvPr>
              <p:cNvSpPr/>
              <p:nvPr/>
            </p:nvSpPr>
            <p:spPr>
              <a:xfrm>
                <a:off x="7124699" y="2576294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278EE0E-F558-49C2-B425-567F2F395B6C}"/>
                  </a:ext>
                </a:extLst>
              </p:cNvPr>
              <p:cNvSpPr/>
              <p:nvPr/>
            </p:nvSpPr>
            <p:spPr>
              <a:xfrm rot="16200000">
                <a:off x="7059452" y="2641541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32433E-62AC-4AF6-8E67-DD704A7CF739}"/>
                </a:ext>
              </a:extLst>
            </p:cNvPr>
            <p:cNvSpPr/>
            <p:nvPr/>
          </p:nvSpPr>
          <p:spPr>
            <a:xfrm>
              <a:off x="10123504" y="4129833"/>
              <a:ext cx="176213" cy="45719"/>
            </a:xfrm>
            <a:prstGeom prst="rec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BBAE5392-314A-421A-A350-E58AC8814E9B}"/>
                </a:ext>
              </a:extLst>
            </p:cNvPr>
            <p:cNvSpPr/>
            <p:nvPr/>
          </p:nvSpPr>
          <p:spPr>
            <a:xfrm>
              <a:off x="5548112" y="2235307"/>
              <a:ext cx="150812" cy="150812"/>
            </a:xfrm>
            <a:prstGeom prst="donu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Circle: Hollow 36">
              <a:extLst>
                <a:ext uri="{FF2B5EF4-FFF2-40B4-BE49-F238E27FC236}">
                  <a16:creationId xmlns:a16="http://schemas.microsoft.com/office/drawing/2014/main" id="{102F5ABA-B3DE-4E90-9142-CE1AD446926D}"/>
                </a:ext>
              </a:extLst>
            </p:cNvPr>
            <p:cNvSpPr/>
            <p:nvPr/>
          </p:nvSpPr>
          <p:spPr>
            <a:xfrm>
              <a:off x="330224" y="3955249"/>
              <a:ext cx="150812" cy="150812"/>
            </a:xfrm>
            <a:prstGeom prst="donu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Circle: Hollow 38">
              <a:extLst>
                <a:ext uri="{FF2B5EF4-FFF2-40B4-BE49-F238E27FC236}">
                  <a16:creationId xmlns:a16="http://schemas.microsoft.com/office/drawing/2014/main" id="{6E48C07E-BD53-4C11-8CA9-98204615E64A}"/>
                </a:ext>
              </a:extLst>
            </p:cNvPr>
            <p:cNvSpPr/>
            <p:nvPr/>
          </p:nvSpPr>
          <p:spPr>
            <a:xfrm>
              <a:off x="1992113" y="929015"/>
              <a:ext cx="150812" cy="150812"/>
            </a:xfrm>
            <a:prstGeom prst="donu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A15B89-8683-45E1-9424-0CA92C35880C}"/>
                </a:ext>
              </a:extLst>
            </p:cNvPr>
            <p:cNvGrpSpPr/>
            <p:nvPr/>
          </p:nvGrpSpPr>
          <p:grpSpPr>
            <a:xfrm>
              <a:off x="2264959" y="3373222"/>
              <a:ext cx="176213" cy="176213"/>
              <a:chOff x="7124699" y="2576294"/>
              <a:chExt cx="176213" cy="17621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5AB02EE-C1D6-4C30-9FBA-9B3E3A34460F}"/>
                  </a:ext>
                </a:extLst>
              </p:cNvPr>
              <p:cNvSpPr/>
              <p:nvPr/>
            </p:nvSpPr>
            <p:spPr>
              <a:xfrm>
                <a:off x="7124699" y="2576294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6F8D6B7-8870-4F5E-8246-9A885B175A43}"/>
                  </a:ext>
                </a:extLst>
              </p:cNvPr>
              <p:cNvSpPr/>
              <p:nvPr/>
            </p:nvSpPr>
            <p:spPr>
              <a:xfrm rot="16200000">
                <a:off x="7059452" y="2641541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" name="Circle: Hollow 44">
              <a:extLst>
                <a:ext uri="{FF2B5EF4-FFF2-40B4-BE49-F238E27FC236}">
                  <a16:creationId xmlns:a16="http://schemas.microsoft.com/office/drawing/2014/main" id="{C7327B7C-840C-4D55-80A8-BB5DF379D2FC}"/>
                </a:ext>
              </a:extLst>
            </p:cNvPr>
            <p:cNvSpPr/>
            <p:nvPr/>
          </p:nvSpPr>
          <p:spPr>
            <a:xfrm>
              <a:off x="3110931" y="4513107"/>
              <a:ext cx="150812" cy="150812"/>
            </a:xfrm>
            <a:prstGeom prst="donu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Plus Sign 45">
              <a:extLst>
                <a:ext uri="{FF2B5EF4-FFF2-40B4-BE49-F238E27FC236}">
                  <a16:creationId xmlns:a16="http://schemas.microsoft.com/office/drawing/2014/main" id="{85FAA42C-39D9-4192-AD97-C76CB06A8C2C}"/>
                </a:ext>
              </a:extLst>
            </p:cNvPr>
            <p:cNvSpPr/>
            <p:nvPr/>
          </p:nvSpPr>
          <p:spPr>
            <a:xfrm rot="2700000">
              <a:off x="11112500" y="5827671"/>
              <a:ext cx="254000" cy="254000"/>
            </a:xfrm>
            <a:prstGeom prst="mathPlus">
              <a:avLst>
                <a:gd name="adj1" fmla="val 17894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Plus Sign 47">
              <a:extLst>
                <a:ext uri="{FF2B5EF4-FFF2-40B4-BE49-F238E27FC236}">
                  <a16:creationId xmlns:a16="http://schemas.microsoft.com/office/drawing/2014/main" id="{83BC8F98-A647-403F-8179-33C081E56050}"/>
                </a:ext>
              </a:extLst>
            </p:cNvPr>
            <p:cNvSpPr/>
            <p:nvPr/>
          </p:nvSpPr>
          <p:spPr>
            <a:xfrm rot="2700000">
              <a:off x="3835400" y="703221"/>
              <a:ext cx="254000" cy="254000"/>
            </a:xfrm>
            <a:prstGeom prst="mathPlus">
              <a:avLst>
                <a:gd name="adj1" fmla="val 17894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9E7F9354-FB5B-43C3-AFB1-82C1F4F6D2C3}"/>
                </a:ext>
              </a:extLst>
            </p:cNvPr>
            <p:cNvSpPr/>
            <p:nvPr/>
          </p:nvSpPr>
          <p:spPr>
            <a:xfrm rot="2700000">
              <a:off x="10083806" y="1929678"/>
              <a:ext cx="254000" cy="254000"/>
            </a:xfrm>
            <a:prstGeom prst="mathPlus">
              <a:avLst>
                <a:gd name="adj1" fmla="val 17894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F6A82CEB-8406-4E43-B9C4-9B879D4AAD75}"/>
                </a:ext>
              </a:extLst>
            </p:cNvPr>
            <p:cNvSpPr/>
            <p:nvPr/>
          </p:nvSpPr>
          <p:spPr>
            <a:xfrm rot="16200000">
              <a:off x="1591125" y="4652985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498854A5-B275-449E-8531-B2BA2498E18F}"/>
                </a:ext>
              </a:extLst>
            </p:cNvPr>
            <p:cNvSpPr/>
            <p:nvPr/>
          </p:nvSpPr>
          <p:spPr>
            <a:xfrm rot="16200000">
              <a:off x="7084793" y="5400471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3A1023D-6EF9-4904-8C39-31DC72A803A5}"/>
                </a:ext>
              </a:extLst>
            </p:cNvPr>
            <p:cNvSpPr/>
            <p:nvPr/>
          </p:nvSpPr>
          <p:spPr>
            <a:xfrm>
              <a:off x="6669767" y="1056375"/>
              <a:ext cx="176213" cy="45719"/>
            </a:xfrm>
            <a:prstGeom prst="rec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5B6D5916-B81E-47B3-B2E9-6367CE3A4F97}"/>
                </a:ext>
              </a:extLst>
            </p:cNvPr>
            <p:cNvSpPr/>
            <p:nvPr/>
          </p:nvSpPr>
          <p:spPr>
            <a:xfrm rot="12064165">
              <a:off x="5321910" y="255453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CB969FA-C3F1-4B46-A81B-7E1D9F371345}"/>
                </a:ext>
              </a:extLst>
            </p:cNvPr>
            <p:cNvSpPr/>
            <p:nvPr/>
          </p:nvSpPr>
          <p:spPr>
            <a:xfrm>
              <a:off x="2489646" y="6179919"/>
              <a:ext cx="176213" cy="45719"/>
            </a:xfrm>
            <a:prstGeom prst="rec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8C8775B8-6FE8-4B09-88D0-559218007503}"/>
                </a:ext>
              </a:extLst>
            </p:cNvPr>
            <p:cNvSpPr/>
            <p:nvPr/>
          </p:nvSpPr>
          <p:spPr>
            <a:xfrm rot="12064165">
              <a:off x="11250998" y="422367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C641702D-BFA0-4A77-BBF2-AAC4F4799E74}"/>
                </a:ext>
              </a:extLst>
            </p:cNvPr>
            <p:cNvSpPr/>
            <p:nvPr/>
          </p:nvSpPr>
          <p:spPr>
            <a:xfrm rot="2700000">
              <a:off x="-1115783" y="-1527444"/>
              <a:ext cx="254000" cy="254000"/>
            </a:xfrm>
            <a:prstGeom prst="mathPlus">
              <a:avLst>
                <a:gd name="adj1" fmla="val 17894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112C906A-6CCC-42C5-BCC4-80BD3D8F13E2}"/>
                </a:ext>
              </a:extLst>
            </p:cNvPr>
            <p:cNvSpPr/>
            <p:nvPr/>
          </p:nvSpPr>
          <p:spPr>
            <a:xfrm rot="16200000">
              <a:off x="-2859320" y="-2772888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Circle: Hollow 58">
              <a:extLst>
                <a:ext uri="{FF2B5EF4-FFF2-40B4-BE49-F238E27FC236}">
                  <a16:creationId xmlns:a16="http://schemas.microsoft.com/office/drawing/2014/main" id="{3DF37A55-1924-418C-B7C5-8E172D8C9BDB}"/>
                </a:ext>
              </a:extLst>
            </p:cNvPr>
            <p:cNvSpPr/>
            <p:nvPr/>
          </p:nvSpPr>
          <p:spPr>
            <a:xfrm>
              <a:off x="1839118" y="-1664535"/>
              <a:ext cx="150812" cy="150812"/>
            </a:xfrm>
            <a:prstGeom prst="donu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7707D7D-901D-4B6F-817A-7331A2C1F3F7}"/>
                </a:ext>
              </a:extLst>
            </p:cNvPr>
            <p:cNvSpPr/>
            <p:nvPr/>
          </p:nvSpPr>
          <p:spPr>
            <a:xfrm>
              <a:off x="1914524" y="-3814981"/>
              <a:ext cx="176213" cy="45719"/>
            </a:xfrm>
            <a:prstGeom prst="rec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412C67E-12AC-4184-8E03-16B1F5769750}"/>
                </a:ext>
              </a:extLst>
            </p:cNvPr>
            <p:cNvGrpSpPr/>
            <p:nvPr/>
          </p:nvGrpSpPr>
          <p:grpSpPr>
            <a:xfrm>
              <a:off x="647059" y="-2818607"/>
              <a:ext cx="176213" cy="176213"/>
              <a:chOff x="7124699" y="2576294"/>
              <a:chExt cx="176213" cy="17621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74C93AB-995C-46BC-B15C-349042DF2619}"/>
                  </a:ext>
                </a:extLst>
              </p:cNvPr>
              <p:cNvSpPr/>
              <p:nvPr/>
            </p:nvSpPr>
            <p:spPr>
              <a:xfrm>
                <a:off x="7124699" y="2576294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27ECFF3-2C40-46BF-B3C6-853C8EA621BF}"/>
                  </a:ext>
                </a:extLst>
              </p:cNvPr>
              <p:cNvSpPr/>
              <p:nvPr/>
            </p:nvSpPr>
            <p:spPr>
              <a:xfrm rot="16200000">
                <a:off x="7059452" y="2641541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924E7BA6-68F7-4FA0-8380-8A4CBFA6F1CC}"/>
                </a:ext>
              </a:extLst>
            </p:cNvPr>
            <p:cNvSpPr/>
            <p:nvPr/>
          </p:nvSpPr>
          <p:spPr>
            <a:xfrm rot="12064165">
              <a:off x="-1716772" y="565613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id="{EA1CF588-92A2-4DDD-8527-A71AC7B92FDB}"/>
                </a:ext>
              </a:extLst>
            </p:cNvPr>
            <p:cNvSpPr/>
            <p:nvPr/>
          </p:nvSpPr>
          <p:spPr>
            <a:xfrm rot="12064165">
              <a:off x="-5529334" y="-3208020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E0968B6-DB84-4F0C-B78A-907EED686463}"/>
                </a:ext>
              </a:extLst>
            </p:cNvPr>
            <p:cNvSpPr/>
            <p:nvPr/>
          </p:nvSpPr>
          <p:spPr>
            <a:xfrm>
              <a:off x="2439065" y="-151607"/>
              <a:ext cx="176213" cy="45719"/>
            </a:xfrm>
            <a:prstGeom prst="rec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FE8FC35-3856-4D6E-97A2-9BD77AB85FD8}"/>
                </a:ext>
              </a:extLst>
            </p:cNvPr>
            <p:cNvGrpSpPr/>
            <p:nvPr/>
          </p:nvGrpSpPr>
          <p:grpSpPr>
            <a:xfrm>
              <a:off x="-6122254" y="279506"/>
              <a:ext cx="176213" cy="176213"/>
              <a:chOff x="7124699" y="2576294"/>
              <a:chExt cx="176213" cy="176213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8F870EF-006D-4D77-8167-8819D44ADC3C}"/>
                  </a:ext>
                </a:extLst>
              </p:cNvPr>
              <p:cNvSpPr/>
              <p:nvPr/>
            </p:nvSpPr>
            <p:spPr>
              <a:xfrm>
                <a:off x="7124699" y="2576294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791232D-5DD9-4482-9167-ADD79EC20E44}"/>
                  </a:ext>
                </a:extLst>
              </p:cNvPr>
              <p:cNvSpPr/>
              <p:nvPr/>
            </p:nvSpPr>
            <p:spPr>
              <a:xfrm rot="16200000">
                <a:off x="7059452" y="2641541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DAFC365-57D6-46CF-AED2-39B58E62233A}"/>
                </a:ext>
              </a:extLst>
            </p:cNvPr>
            <p:cNvSpPr/>
            <p:nvPr/>
          </p:nvSpPr>
          <p:spPr>
            <a:xfrm>
              <a:off x="3532204" y="-1242267"/>
              <a:ext cx="176213" cy="45719"/>
            </a:xfrm>
            <a:prstGeom prst="rec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Circle: Hollow 72">
              <a:extLst>
                <a:ext uri="{FF2B5EF4-FFF2-40B4-BE49-F238E27FC236}">
                  <a16:creationId xmlns:a16="http://schemas.microsoft.com/office/drawing/2014/main" id="{7027E690-5CD0-46C5-AB8D-80411C3EF2D4}"/>
                </a:ext>
              </a:extLst>
            </p:cNvPr>
            <p:cNvSpPr/>
            <p:nvPr/>
          </p:nvSpPr>
          <p:spPr>
            <a:xfrm>
              <a:off x="-1043188" y="-3136793"/>
              <a:ext cx="150812" cy="150812"/>
            </a:xfrm>
            <a:prstGeom prst="donu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Circle: Hollow 73">
              <a:extLst>
                <a:ext uri="{FF2B5EF4-FFF2-40B4-BE49-F238E27FC236}">
                  <a16:creationId xmlns:a16="http://schemas.microsoft.com/office/drawing/2014/main" id="{4A6F1174-CAFC-43FF-BEAD-65121946662A}"/>
                </a:ext>
              </a:extLst>
            </p:cNvPr>
            <p:cNvSpPr/>
            <p:nvPr/>
          </p:nvSpPr>
          <p:spPr>
            <a:xfrm>
              <a:off x="-6261076" y="-1416851"/>
              <a:ext cx="150812" cy="150812"/>
            </a:xfrm>
            <a:prstGeom prst="donu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Circle: Hollow 74">
              <a:extLst>
                <a:ext uri="{FF2B5EF4-FFF2-40B4-BE49-F238E27FC236}">
                  <a16:creationId xmlns:a16="http://schemas.microsoft.com/office/drawing/2014/main" id="{979471D0-6B24-4CD3-9004-75CA5BE70A4D}"/>
                </a:ext>
              </a:extLst>
            </p:cNvPr>
            <p:cNvSpPr/>
            <p:nvPr/>
          </p:nvSpPr>
          <p:spPr>
            <a:xfrm>
              <a:off x="-4599187" y="-4443085"/>
              <a:ext cx="150812" cy="150812"/>
            </a:xfrm>
            <a:prstGeom prst="donu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AE804F3-2E78-4C36-9562-16DBA5037C6E}"/>
                </a:ext>
              </a:extLst>
            </p:cNvPr>
            <p:cNvGrpSpPr/>
            <p:nvPr/>
          </p:nvGrpSpPr>
          <p:grpSpPr>
            <a:xfrm>
              <a:off x="-4326341" y="-1998878"/>
              <a:ext cx="176213" cy="176213"/>
              <a:chOff x="7124699" y="2576294"/>
              <a:chExt cx="176213" cy="176213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6489FA8-EB92-4963-8365-500998CFACCC}"/>
                  </a:ext>
                </a:extLst>
              </p:cNvPr>
              <p:cNvSpPr/>
              <p:nvPr/>
            </p:nvSpPr>
            <p:spPr>
              <a:xfrm>
                <a:off x="7124699" y="2576294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454E363-445D-45EF-892B-0CB5DE3CCF14}"/>
                  </a:ext>
                </a:extLst>
              </p:cNvPr>
              <p:cNvSpPr/>
              <p:nvPr/>
            </p:nvSpPr>
            <p:spPr>
              <a:xfrm rot="16200000">
                <a:off x="7059452" y="2641541"/>
                <a:ext cx="176213" cy="45719"/>
              </a:xfrm>
              <a:prstGeom prst="rect">
                <a:avLst/>
              </a:prstGeom>
              <a:solidFill>
                <a:srgbClr val="FD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" name="Block Arc 78">
              <a:extLst>
                <a:ext uri="{FF2B5EF4-FFF2-40B4-BE49-F238E27FC236}">
                  <a16:creationId xmlns:a16="http://schemas.microsoft.com/office/drawing/2014/main" id="{81895A2F-BC40-4F8C-8BD3-9B022A03D61E}"/>
                </a:ext>
              </a:extLst>
            </p:cNvPr>
            <p:cNvSpPr/>
            <p:nvPr/>
          </p:nvSpPr>
          <p:spPr>
            <a:xfrm rot="16200000">
              <a:off x="-6132291" y="-4449292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ircle: Hollow 79">
              <a:extLst>
                <a:ext uri="{FF2B5EF4-FFF2-40B4-BE49-F238E27FC236}">
                  <a16:creationId xmlns:a16="http://schemas.microsoft.com/office/drawing/2014/main" id="{6B2DF0C8-70B4-405D-8487-6ABE112E8815}"/>
                </a:ext>
              </a:extLst>
            </p:cNvPr>
            <p:cNvSpPr/>
            <p:nvPr/>
          </p:nvSpPr>
          <p:spPr>
            <a:xfrm>
              <a:off x="-3480369" y="-858993"/>
              <a:ext cx="150812" cy="150812"/>
            </a:xfrm>
            <a:prstGeom prst="donu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Plus Sign 81">
              <a:extLst>
                <a:ext uri="{FF2B5EF4-FFF2-40B4-BE49-F238E27FC236}">
                  <a16:creationId xmlns:a16="http://schemas.microsoft.com/office/drawing/2014/main" id="{CE318988-E30C-44F8-9A5E-08EF84F35661}"/>
                </a:ext>
              </a:extLst>
            </p:cNvPr>
            <p:cNvSpPr/>
            <p:nvPr/>
          </p:nvSpPr>
          <p:spPr>
            <a:xfrm rot="2700000">
              <a:off x="-2755900" y="-4668879"/>
              <a:ext cx="254000" cy="254000"/>
            </a:xfrm>
            <a:prstGeom prst="mathPlus">
              <a:avLst>
                <a:gd name="adj1" fmla="val 17894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Plus Sign 82">
              <a:extLst>
                <a:ext uri="{FF2B5EF4-FFF2-40B4-BE49-F238E27FC236}">
                  <a16:creationId xmlns:a16="http://schemas.microsoft.com/office/drawing/2014/main" id="{4AF4F28C-808C-4B94-88C2-8208CFD52218}"/>
                </a:ext>
              </a:extLst>
            </p:cNvPr>
            <p:cNvSpPr/>
            <p:nvPr/>
          </p:nvSpPr>
          <p:spPr>
            <a:xfrm rot="2700000">
              <a:off x="3492506" y="-3442422"/>
              <a:ext cx="254000" cy="254000"/>
            </a:xfrm>
            <a:prstGeom prst="mathPlus">
              <a:avLst>
                <a:gd name="adj1" fmla="val 17894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Block Arc 83">
              <a:extLst>
                <a:ext uri="{FF2B5EF4-FFF2-40B4-BE49-F238E27FC236}">
                  <a16:creationId xmlns:a16="http://schemas.microsoft.com/office/drawing/2014/main" id="{9A9092CE-59B5-46B6-811D-486779DD8687}"/>
                </a:ext>
              </a:extLst>
            </p:cNvPr>
            <p:cNvSpPr/>
            <p:nvPr/>
          </p:nvSpPr>
          <p:spPr>
            <a:xfrm rot="16200000">
              <a:off x="-5000175" y="-719115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Block Arc 84">
              <a:extLst>
                <a:ext uri="{FF2B5EF4-FFF2-40B4-BE49-F238E27FC236}">
                  <a16:creationId xmlns:a16="http://schemas.microsoft.com/office/drawing/2014/main" id="{DB1905C8-4B35-4DD3-AD82-4F211E99AC94}"/>
                </a:ext>
              </a:extLst>
            </p:cNvPr>
            <p:cNvSpPr/>
            <p:nvPr/>
          </p:nvSpPr>
          <p:spPr>
            <a:xfrm rot="16200000">
              <a:off x="493493" y="28371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ED1F20C-59AF-4F23-A0A0-E4B377A07228}"/>
                </a:ext>
              </a:extLst>
            </p:cNvPr>
            <p:cNvSpPr/>
            <p:nvPr/>
          </p:nvSpPr>
          <p:spPr>
            <a:xfrm>
              <a:off x="78467" y="-4315725"/>
              <a:ext cx="176213" cy="45719"/>
            </a:xfrm>
            <a:prstGeom prst="rec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Block Arc 86">
              <a:extLst>
                <a:ext uri="{FF2B5EF4-FFF2-40B4-BE49-F238E27FC236}">
                  <a16:creationId xmlns:a16="http://schemas.microsoft.com/office/drawing/2014/main" id="{073FEEC7-46F5-403E-AD86-BDA469BEEACD}"/>
                </a:ext>
              </a:extLst>
            </p:cNvPr>
            <p:cNvSpPr/>
            <p:nvPr/>
          </p:nvSpPr>
          <p:spPr>
            <a:xfrm rot="12064165">
              <a:off x="-1269390" y="-5116647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1CA0416-A48E-4E6C-9D9A-38EBCB74E38D}"/>
                </a:ext>
              </a:extLst>
            </p:cNvPr>
            <p:cNvSpPr/>
            <p:nvPr/>
          </p:nvSpPr>
          <p:spPr>
            <a:xfrm>
              <a:off x="-4101654" y="807819"/>
              <a:ext cx="176213" cy="45719"/>
            </a:xfrm>
            <a:prstGeom prst="rect">
              <a:avLst/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Block Arc 88">
              <a:extLst>
                <a:ext uri="{FF2B5EF4-FFF2-40B4-BE49-F238E27FC236}">
                  <a16:creationId xmlns:a16="http://schemas.microsoft.com/office/drawing/2014/main" id="{E419A2C9-0480-4BF1-9A2D-3AA1FF64B5DC}"/>
                </a:ext>
              </a:extLst>
            </p:cNvPr>
            <p:cNvSpPr/>
            <p:nvPr/>
          </p:nvSpPr>
          <p:spPr>
            <a:xfrm rot="12064165">
              <a:off x="4659698" y="-4949733"/>
              <a:ext cx="166906" cy="166906"/>
            </a:xfrm>
            <a:prstGeom prst="blockArc">
              <a:avLst>
                <a:gd name="adj1" fmla="val 10800000"/>
                <a:gd name="adj2" fmla="val 154988"/>
                <a:gd name="adj3" fmla="val 22431"/>
              </a:avLst>
            </a:prstGeom>
            <a:solidFill>
              <a:srgbClr val="FD3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934316C-F851-4E20-A7B0-6FA384A20166}"/>
              </a:ext>
            </a:extLst>
          </p:cNvPr>
          <p:cNvGrpSpPr/>
          <p:nvPr/>
        </p:nvGrpSpPr>
        <p:grpSpPr>
          <a:xfrm>
            <a:off x="1198252" y="2447861"/>
            <a:ext cx="7609326" cy="821635"/>
            <a:chOff x="2015140" y="2210710"/>
            <a:chExt cx="7254145" cy="821635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2D4FC8-739E-4A3B-B139-E1F2B3E0FC50}"/>
                </a:ext>
              </a:extLst>
            </p:cNvPr>
            <p:cNvSpPr/>
            <p:nvPr/>
          </p:nvSpPr>
          <p:spPr>
            <a:xfrm>
              <a:off x="2155054" y="2210710"/>
              <a:ext cx="6993919" cy="821635"/>
            </a:xfrm>
            <a:prstGeom prst="rect">
              <a:avLst/>
            </a:prstGeom>
            <a:solidFill>
              <a:srgbClr val="FC48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9E6B1F6-6823-4AB3-A046-E37F089ADF20}"/>
                </a:ext>
              </a:extLst>
            </p:cNvPr>
            <p:cNvSpPr txBox="1"/>
            <p:nvPr/>
          </p:nvSpPr>
          <p:spPr>
            <a:xfrm>
              <a:off x="2015140" y="2214884"/>
              <a:ext cx="725414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CREATED</a:t>
              </a:r>
              <a:r>
                <a:rPr kumimoji="0" lang="en-US" sz="4500" b="1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BY : ALAA NASSER</a:t>
              </a:r>
              <a:endPara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7B3410D-2119-49CA-8201-20E02238B99F}"/>
              </a:ext>
            </a:extLst>
          </p:cNvPr>
          <p:cNvSpPr txBox="1"/>
          <p:nvPr/>
        </p:nvSpPr>
        <p:spPr>
          <a:xfrm>
            <a:off x="1222243" y="2712799"/>
            <a:ext cx="1045596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6334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8000" decel="48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77994 0.99329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97" y="496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0.55131 0.72824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65" y="364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4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56780" y="365127"/>
            <a:ext cx="9142892" cy="724247"/>
          </a:xfrm>
        </p:spPr>
        <p:txBody>
          <a:bodyPr/>
          <a:lstStyle/>
          <a:p>
            <a:pPr algn="ctr"/>
            <a:r>
              <a:rPr lang="en-US" dirty="0"/>
              <a:t>Our Team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1F2BD0-C541-489C-A3C1-32FF535387AB}"/>
              </a:ext>
            </a:extLst>
          </p:cNvPr>
          <p:cNvGrpSpPr/>
          <p:nvPr/>
        </p:nvGrpSpPr>
        <p:grpSpPr>
          <a:xfrm>
            <a:off x="3613019" y="4472428"/>
            <a:ext cx="2124000" cy="1063114"/>
            <a:chOff x="3884189" y="4425148"/>
            <a:chExt cx="1656000" cy="731369"/>
          </a:xfrm>
        </p:grpSpPr>
        <p:sp>
          <p:nvSpPr>
            <p:cNvPr id="7" name="Text Placeholder 18">
              <a:extLst>
                <a:ext uri="{FF2B5EF4-FFF2-40B4-BE49-F238E27FC236}">
                  <a16:creationId xmlns:a16="http://schemas.microsoft.com/office/drawing/2014/main" id="{F4193E32-1008-41D3-BABE-0AE930219E87}"/>
                </a:ext>
              </a:extLst>
            </p:cNvPr>
            <p:cNvSpPr txBox="1">
              <a:spLocks/>
            </p:cNvSpPr>
            <p:nvPr/>
          </p:nvSpPr>
          <p:spPr>
            <a:xfrm>
              <a:off x="3884189" y="4425148"/>
              <a:ext cx="1656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Mechanical Designer</a:t>
              </a:r>
              <a:b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</a:b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800136431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64DC0-AEA3-4A6C-97FB-322971F041B6}"/>
                </a:ext>
              </a:extLst>
            </p:cNvPr>
            <p:cNvSpPr txBox="1"/>
            <p:nvPr/>
          </p:nvSpPr>
          <p:spPr>
            <a:xfrm>
              <a:off x="3884189" y="4711874"/>
              <a:ext cx="1656000" cy="44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Designed the box, made an assembly for every part, and supervised the process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3BBB0604-5F0C-40E1-A724-915D135741AA}"/>
              </a:ext>
            </a:extLst>
          </p:cNvPr>
          <p:cNvSpPr txBox="1">
            <a:spLocks/>
          </p:cNvSpPr>
          <p:nvPr/>
        </p:nvSpPr>
        <p:spPr>
          <a:xfrm>
            <a:off x="3832948" y="3995839"/>
            <a:ext cx="168414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Ahmed Ismail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1FB886-AB65-4D7F-9B47-289F2EBE31D8}"/>
              </a:ext>
            </a:extLst>
          </p:cNvPr>
          <p:cNvGrpSpPr/>
          <p:nvPr/>
        </p:nvGrpSpPr>
        <p:grpSpPr>
          <a:xfrm>
            <a:off x="6366227" y="4437303"/>
            <a:ext cx="2124000" cy="1227778"/>
            <a:chOff x="6637397" y="4401740"/>
            <a:chExt cx="1656000" cy="817921"/>
          </a:xfrm>
        </p:grpSpPr>
        <p:sp>
          <p:nvSpPr>
            <p:cNvPr id="11" name="Text Placeholder 18">
              <a:extLst>
                <a:ext uri="{FF2B5EF4-FFF2-40B4-BE49-F238E27FC236}">
                  <a16:creationId xmlns:a16="http://schemas.microsoft.com/office/drawing/2014/main" id="{49F21418-589D-42D0-8243-FCD7450BDE06}"/>
                </a:ext>
              </a:extLst>
            </p:cNvPr>
            <p:cNvSpPr txBox="1">
              <a:spLocks/>
            </p:cNvSpPr>
            <p:nvPr/>
          </p:nvSpPr>
          <p:spPr>
            <a:xfrm>
              <a:off x="6637397" y="4401740"/>
              <a:ext cx="1656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Software Engineer</a:t>
              </a:r>
              <a:b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</a:b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800136619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D1D6F3-58EE-464D-8B4A-81A9645D8485}"/>
                </a:ext>
              </a:extLst>
            </p:cNvPr>
            <p:cNvSpPr txBox="1"/>
            <p:nvPr/>
          </p:nvSpPr>
          <p:spPr>
            <a:xfrm>
              <a:off x="6637397" y="4666068"/>
              <a:ext cx="1656000" cy="553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Implemented drivers for every layer of the project, wrote the main code, and designed a simulation.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B360D84-354C-4DA5-A44A-BE7DFC98F187}"/>
              </a:ext>
            </a:extLst>
          </p:cNvPr>
          <p:cNvSpPr txBox="1">
            <a:spLocks/>
          </p:cNvSpPr>
          <p:nvPr/>
        </p:nvSpPr>
        <p:spPr>
          <a:xfrm>
            <a:off x="6601185" y="3995839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Alaa Nasser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21E94DB-8CB4-4132-945F-8FC061068529}"/>
              </a:ext>
            </a:extLst>
          </p:cNvPr>
          <p:cNvGrpSpPr/>
          <p:nvPr/>
        </p:nvGrpSpPr>
        <p:grpSpPr>
          <a:xfrm>
            <a:off x="9119434" y="4472435"/>
            <a:ext cx="2124000" cy="1147300"/>
            <a:chOff x="9390603" y="4425145"/>
            <a:chExt cx="1656000" cy="1147300"/>
          </a:xfrm>
        </p:grpSpPr>
        <p:sp>
          <p:nvSpPr>
            <p:cNvPr id="15" name="Text Placeholder 18">
              <a:extLst>
                <a:ext uri="{FF2B5EF4-FFF2-40B4-BE49-F238E27FC236}">
                  <a16:creationId xmlns:a16="http://schemas.microsoft.com/office/drawing/2014/main" id="{37D40909-0BA4-402E-90DB-055B444D32FA}"/>
                </a:ext>
              </a:extLst>
            </p:cNvPr>
            <p:cNvSpPr txBox="1">
              <a:spLocks/>
            </p:cNvSpPr>
            <p:nvPr/>
          </p:nvSpPr>
          <p:spPr>
            <a:xfrm>
              <a:off x="9390603" y="4425145"/>
              <a:ext cx="1656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Hardware Engineer </a:t>
              </a:r>
              <a:b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</a:b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rPr>
                <a:t>800136490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56E3A1-0511-4513-BD73-FB050A84A741}"/>
                </a:ext>
              </a:extLst>
            </p:cNvPr>
            <p:cNvSpPr txBox="1"/>
            <p:nvPr/>
          </p:nvSpPr>
          <p:spPr>
            <a:xfrm>
              <a:off x="9390603" y="4741448"/>
              <a:ext cx="165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Designed PCB Hardware, collected hardware components, and tested the circuit.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FEBDC6D2-8359-406C-BFDE-BFB436ED6147}"/>
              </a:ext>
            </a:extLst>
          </p:cNvPr>
          <p:cNvSpPr txBox="1">
            <a:spLocks/>
          </p:cNvSpPr>
          <p:nvPr/>
        </p:nvSpPr>
        <p:spPr>
          <a:xfrm>
            <a:off x="9119434" y="3995839"/>
            <a:ext cx="2124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Ahmed Elzehery</a:t>
            </a:r>
          </a:p>
        </p:txBody>
      </p:sp>
      <p:pic>
        <p:nvPicPr>
          <p:cNvPr id="24" name="Picture Placeholder 2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797790C-9226-4D36-AE5C-0D4FBE19DE6D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" b="673"/>
          <a:stretch>
            <a:fillRect/>
          </a:stretch>
        </p:blipFill>
        <p:spPr/>
      </p:pic>
      <p:pic>
        <p:nvPicPr>
          <p:cNvPr id="26" name="Picture Placeholder 2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7A5067D-84B4-4683-A098-CE14C140DDD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7" b="12197"/>
          <a:stretch>
            <a:fillRect/>
          </a:stretch>
        </p:blipFill>
        <p:spPr/>
      </p:pic>
      <p:pic>
        <p:nvPicPr>
          <p:cNvPr id="27" name="Picture Placeholder 26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DC998FC-DBF0-40AC-B7FD-598268F5D037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" r="1588"/>
          <a:stretch>
            <a:fillRect/>
          </a:stretch>
        </p:blipFill>
        <p:spPr/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8C530A-FF3F-48F1-9B2C-6C7165501D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995" y="5696721"/>
            <a:ext cx="384048" cy="3840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3817D6-4FBF-4EE5-A064-5977480180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774" y="5692149"/>
            <a:ext cx="393192" cy="3931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19D996-8FE5-4A2E-97B7-9692AF45ED9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98" y="5692149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8540" y="32351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Agenda Style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4E1965-A8C3-4714-82BE-B5F9153FB1D0}"/>
              </a:ext>
            </a:extLst>
          </p:cNvPr>
          <p:cNvGrpSpPr/>
          <p:nvPr/>
        </p:nvGrpSpPr>
        <p:grpSpPr>
          <a:xfrm>
            <a:off x="2863575" y="1604363"/>
            <a:ext cx="6191672" cy="2307322"/>
            <a:chOff x="3949228" y="1647063"/>
            <a:chExt cx="5501856" cy="230732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B798CC-A50B-4833-A9F4-CD4A9317294E}"/>
                </a:ext>
              </a:extLst>
            </p:cNvPr>
            <p:cNvGrpSpPr/>
            <p:nvPr/>
          </p:nvGrpSpPr>
          <p:grpSpPr>
            <a:xfrm>
              <a:off x="3949228" y="1647063"/>
              <a:ext cx="5501856" cy="830997"/>
              <a:chOff x="5776287" y="1615577"/>
              <a:chExt cx="5501856" cy="83099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770451" y="1779965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ABSTRACT</a:t>
                </a:r>
                <a:endParaRPr kumimoji="0" lang="ko-KR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776287" y="1615577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01</a:t>
                </a:r>
                <a:endParaRPr kumimoji="0" lang="ko-KR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9459A3-3616-4690-9950-AA429FBFDFB4}"/>
                </a:ext>
              </a:extLst>
            </p:cNvPr>
            <p:cNvGrpSpPr/>
            <p:nvPr/>
          </p:nvGrpSpPr>
          <p:grpSpPr>
            <a:xfrm>
              <a:off x="3949228" y="2388259"/>
              <a:ext cx="5501856" cy="830997"/>
              <a:chOff x="5776287" y="1615577"/>
              <a:chExt cx="5501856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96E1CD-75CD-452D-A4BE-E1789794770A}"/>
                  </a:ext>
                </a:extLst>
              </p:cNvPr>
              <p:cNvSpPr txBox="1"/>
              <p:nvPr/>
            </p:nvSpPr>
            <p:spPr>
              <a:xfrm>
                <a:off x="6770451" y="1775603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WORKING PRINCIPLE</a:t>
                </a:r>
                <a:endParaRPr kumimoji="0" lang="ko-KR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892250-0812-424C-9181-78128436C8F3}"/>
                  </a:ext>
                </a:extLst>
              </p:cNvPr>
              <p:cNvSpPr txBox="1"/>
              <p:nvPr/>
            </p:nvSpPr>
            <p:spPr>
              <a:xfrm>
                <a:off x="5776287" y="1615577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02</a:t>
                </a:r>
                <a:endParaRPr kumimoji="0" lang="ko-KR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ED876F-7A33-4478-9ED3-A2053B8B8EEA}"/>
                </a:ext>
              </a:extLst>
            </p:cNvPr>
            <p:cNvGrpSpPr/>
            <p:nvPr/>
          </p:nvGrpSpPr>
          <p:grpSpPr>
            <a:xfrm>
              <a:off x="3949228" y="3123388"/>
              <a:ext cx="5501856" cy="830997"/>
              <a:chOff x="5776287" y="1615577"/>
              <a:chExt cx="5501856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DE9DD4-9B53-4681-95FD-81AD463B2625}"/>
                  </a:ext>
                </a:extLst>
              </p:cNvPr>
              <p:cNvSpPr txBox="1"/>
              <p:nvPr/>
            </p:nvSpPr>
            <p:spPr>
              <a:xfrm>
                <a:off x="6770451" y="1777159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HARDWARE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D4E945-B51D-4D17-A36E-ABB30618F236}"/>
                  </a:ext>
                </a:extLst>
              </p:cNvPr>
              <p:cNvSpPr txBox="1"/>
              <p:nvPr/>
            </p:nvSpPr>
            <p:spPr>
              <a:xfrm>
                <a:off x="5776287" y="1615577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03</a:t>
                </a:r>
                <a:endParaRPr kumimoji="0" lang="ko-KR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6DBC13-95E7-4C1A-AF99-CC8F6212FB9E}"/>
              </a:ext>
            </a:extLst>
          </p:cNvPr>
          <p:cNvGrpSpPr/>
          <p:nvPr/>
        </p:nvGrpSpPr>
        <p:grpSpPr>
          <a:xfrm>
            <a:off x="7861110" y="623255"/>
            <a:ext cx="4330890" cy="419100"/>
            <a:chOff x="8086725" y="476250"/>
            <a:chExt cx="4105275" cy="419100"/>
          </a:xfrm>
          <a:solidFill>
            <a:schemeClr val="tx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E6F925-1329-461C-AC7C-C7F2CDF199DE}"/>
                </a:ext>
              </a:extLst>
            </p:cNvPr>
            <p:cNvSpPr/>
            <p:nvPr/>
          </p:nvSpPr>
          <p:spPr>
            <a:xfrm>
              <a:off x="8086725" y="476250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6628D8-CB2C-471D-9AC3-F09F428486BA}"/>
                </a:ext>
              </a:extLst>
            </p:cNvPr>
            <p:cNvSpPr/>
            <p:nvPr/>
          </p:nvSpPr>
          <p:spPr>
            <a:xfrm>
              <a:off x="8086725" y="597566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E0BA12-A4FF-4C16-88CE-9D7AEFD8E9F0}"/>
                </a:ext>
              </a:extLst>
            </p:cNvPr>
            <p:cNvSpPr/>
            <p:nvPr/>
          </p:nvSpPr>
          <p:spPr>
            <a:xfrm>
              <a:off x="8086725" y="718882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B6650B-3813-4290-92F3-478A32614B01}"/>
                </a:ext>
              </a:extLst>
            </p:cNvPr>
            <p:cNvSpPr/>
            <p:nvPr/>
          </p:nvSpPr>
          <p:spPr>
            <a:xfrm>
              <a:off x="8086725" y="840198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267B17-2C67-4B78-8859-E800DA91ADD2}"/>
              </a:ext>
            </a:extLst>
          </p:cNvPr>
          <p:cNvSpPr/>
          <p:nvPr/>
        </p:nvSpPr>
        <p:spPr>
          <a:xfrm rot="5400000">
            <a:off x="-1758439" y="2725388"/>
            <a:ext cx="4972050" cy="1445239"/>
          </a:xfrm>
          <a:custGeom>
            <a:avLst/>
            <a:gdLst>
              <a:gd name="connsiteX0" fmla="*/ 0 w 4972050"/>
              <a:gd name="connsiteY0" fmla="*/ 0 h 1445239"/>
              <a:gd name="connsiteX1" fmla="*/ 4972050 w 4972050"/>
              <a:gd name="connsiteY1" fmla="*/ 0 h 1445239"/>
              <a:gd name="connsiteX2" fmla="*/ 4972050 w 4972050"/>
              <a:gd name="connsiteY2" fmla="*/ 1445239 h 1445239"/>
              <a:gd name="connsiteX3" fmla="*/ 4846713 w 4972050"/>
              <a:gd name="connsiteY3" fmla="*/ 1445239 h 1445239"/>
              <a:gd name="connsiteX4" fmla="*/ 4846713 w 4972050"/>
              <a:gd name="connsiteY4" fmla="*/ 125337 h 1445239"/>
              <a:gd name="connsiteX5" fmla="*/ 125337 w 4972050"/>
              <a:gd name="connsiteY5" fmla="*/ 125337 h 1445239"/>
              <a:gd name="connsiteX6" fmla="*/ 125337 w 4972050"/>
              <a:gd name="connsiteY6" fmla="*/ 1445239 h 1445239"/>
              <a:gd name="connsiteX7" fmla="*/ 0 w 4972050"/>
              <a:gd name="connsiteY7" fmla="*/ 1445239 h 144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2050" h="1445239">
                <a:moveTo>
                  <a:pt x="0" y="0"/>
                </a:moveTo>
                <a:lnTo>
                  <a:pt x="4972050" y="0"/>
                </a:lnTo>
                <a:lnTo>
                  <a:pt x="4972050" y="1445239"/>
                </a:lnTo>
                <a:lnTo>
                  <a:pt x="4846713" y="1445239"/>
                </a:lnTo>
                <a:lnTo>
                  <a:pt x="4846713" y="125337"/>
                </a:lnTo>
                <a:lnTo>
                  <a:pt x="125337" y="125337"/>
                </a:lnTo>
                <a:lnTo>
                  <a:pt x="125337" y="1445239"/>
                </a:lnTo>
                <a:lnTo>
                  <a:pt x="0" y="14452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F4E780-8920-4322-9A87-9DD344690DAE}"/>
              </a:ext>
            </a:extLst>
          </p:cNvPr>
          <p:cNvSpPr/>
          <p:nvPr/>
        </p:nvSpPr>
        <p:spPr>
          <a:xfrm rot="2735247">
            <a:off x="1354415" y="305526"/>
            <a:ext cx="104775" cy="1445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D198E3-9A3A-4082-B0E1-E020A95744D1}"/>
              </a:ext>
            </a:extLst>
          </p:cNvPr>
          <p:cNvSpPr/>
          <p:nvPr/>
        </p:nvSpPr>
        <p:spPr>
          <a:xfrm rot="2735247">
            <a:off x="2082685" y="-138606"/>
            <a:ext cx="104775" cy="1445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368360-4223-4848-B014-2CC3BBD7AB3B}"/>
              </a:ext>
            </a:extLst>
          </p:cNvPr>
          <p:cNvGrpSpPr/>
          <p:nvPr/>
        </p:nvGrpSpPr>
        <p:grpSpPr>
          <a:xfrm>
            <a:off x="4426726" y="3978955"/>
            <a:ext cx="6191673" cy="2295642"/>
            <a:chOff x="3949228" y="3852904"/>
            <a:chExt cx="5611800" cy="229564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9DC21BA-D11F-40A9-8B8A-5F1096E26A0F}"/>
                </a:ext>
              </a:extLst>
            </p:cNvPr>
            <p:cNvGrpSpPr/>
            <p:nvPr/>
          </p:nvGrpSpPr>
          <p:grpSpPr>
            <a:xfrm>
              <a:off x="3949228" y="3852904"/>
              <a:ext cx="5501856" cy="830997"/>
              <a:chOff x="5776287" y="1615577"/>
              <a:chExt cx="5501856" cy="8309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93C9E3-7EBB-4609-BDD8-20F8AE44928C}"/>
                  </a:ext>
                </a:extLst>
              </p:cNvPr>
              <p:cNvSpPr txBox="1"/>
              <p:nvPr/>
            </p:nvSpPr>
            <p:spPr>
              <a:xfrm>
                <a:off x="6770451" y="1777159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700" b="1" dirty="0">
                    <a:solidFill>
                      <a:prstClr val="white"/>
                    </a:solidFill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MECHANICAL </a:t>
                </a:r>
                <a:r>
                  <a:rPr kumimoji="0" lang="en-US" altLang="ko-KR" sz="2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DESIGN</a:t>
                </a:r>
                <a:endParaRPr kumimoji="0" lang="ko-KR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5ED78F6-AD92-484B-870F-89A2405AD628}"/>
                  </a:ext>
                </a:extLst>
              </p:cNvPr>
              <p:cNvSpPr txBox="1"/>
              <p:nvPr/>
            </p:nvSpPr>
            <p:spPr>
              <a:xfrm>
                <a:off x="5776287" y="1615577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04</a:t>
                </a:r>
                <a:endParaRPr kumimoji="0" lang="ko-KR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48C43BF-DF13-45D0-BE50-75FDF5BCE27B}"/>
                </a:ext>
              </a:extLst>
            </p:cNvPr>
            <p:cNvGrpSpPr/>
            <p:nvPr/>
          </p:nvGrpSpPr>
          <p:grpSpPr>
            <a:xfrm>
              <a:off x="3949228" y="4588033"/>
              <a:ext cx="5501856" cy="830997"/>
              <a:chOff x="5776287" y="1615577"/>
              <a:chExt cx="5501856" cy="8309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522342-1CFA-402D-9239-FE40299670E3}"/>
                  </a:ext>
                </a:extLst>
              </p:cNvPr>
              <p:cNvSpPr txBox="1"/>
              <p:nvPr/>
            </p:nvSpPr>
            <p:spPr>
              <a:xfrm>
                <a:off x="6770451" y="1777159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SOFTWARE</a:t>
                </a:r>
                <a:endParaRPr kumimoji="0" lang="ko-KR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0EF22F-CBD7-4636-B8E5-E47C9E6C6F19}"/>
                  </a:ext>
                </a:extLst>
              </p:cNvPr>
              <p:cNvSpPr txBox="1"/>
              <p:nvPr/>
            </p:nvSpPr>
            <p:spPr>
              <a:xfrm>
                <a:off x="5776287" y="1615577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05</a:t>
                </a:r>
                <a:endParaRPr kumimoji="0" lang="ko-KR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3935D33-019E-4917-9480-C688A4887DD7}"/>
                </a:ext>
              </a:extLst>
            </p:cNvPr>
            <p:cNvGrpSpPr/>
            <p:nvPr/>
          </p:nvGrpSpPr>
          <p:grpSpPr>
            <a:xfrm>
              <a:off x="3949228" y="5317549"/>
              <a:ext cx="5611800" cy="830997"/>
              <a:chOff x="5776287" y="1615577"/>
              <a:chExt cx="5611800" cy="83099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32A2371-DBB6-41C8-A7B3-1AA84DCDD964}"/>
                  </a:ext>
                </a:extLst>
              </p:cNvPr>
              <p:cNvSpPr txBox="1"/>
              <p:nvPr/>
            </p:nvSpPr>
            <p:spPr>
              <a:xfrm>
                <a:off x="6770450" y="1777159"/>
                <a:ext cx="4617637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FINAL PRODUCT</a:t>
                </a:r>
                <a:endParaRPr kumimoji="0" lang="ko-KR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7B3D24-EDE0-488E-A743-3158E45347D1}"/>
                  </a:ext>
                </a:extLst>
              </p:cNvPr>
              <p:cNvSpPr txBox="1"/>
              <p:nvPr/>
            </p:nvSpPr>
            <p:spPr>
              <a:xfrm>
                <a:off x="5776287" y="1615577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Arial" pitchFamily="34" charset="0"/>
                  </a:rPr>
                  <a:t>06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4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4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64" tmFilter="0, 0; 0.125,0.2665; 0.25,0.4; 0.375,0.465; 0.5,0.5;  0.625,0.535; 0.75,0.6; 0.875,0.7335; 1,1">
                                          <p:stCondLst>
                                            <p:cond delay="5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82" tmFilter="0, 0; 0.125,0.2665; 0.25,0.4; 0.375,0.465; 0.5,0.5;  0.625,0.535; 0.75,0.6; 0.875,0.7335; 1,1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39" tmFilter="0, 0; 0.125,0.2665; 0.25,0.4; 0.375,0.465; 0.5,0.5;  0.625,0.535; 0.75,0.6; 0.875,0.7335; 1,1">
                                          <p:stCondLst>
                                            <p:cond delay="14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2">
                                          <p:stCondLst>
                                            <p:cond delay="55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41" decel="50000">
                                          <p:stCondLst>
                                            <p:cond delay="5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2">
                                          <p:stCondLst>
                                            <p:cond delay="111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41" decel="50000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2">
                                          <p:stCondLst>
                                            <p:cond delay="139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41" decel="50000">
                                          <p:stCondLst>
                                            <p:cond delay="141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2">
                                          <p:stCondLst>
                                            <p:cond delay="153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41" decel="50000">
                                          <p:stCondLst>
                                            <p:cond delay="155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C57E340-0D1A-4ACC-8D24-D5DA41E368F1}"/>
              </a:ext>
            </a:extLst>
          </p:cNvPr>
          <p:cNvSpPr txBox="1"/>
          <p:nvPr/>
        </p:nvSpPr>
        <p:spPr>
          <a:xfrm>
            <a:off x="3355651" y="3172570"/>
            <a:ext cx="3855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Abstract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7AF43A-9981-4AB6-98A8-D142DF81434C}"/>
              </a:ext>
            </a:extLst>
          </p:cNvPr>
          <p:cNvSpPr/>
          <p:nvPr/>
        </p:nvSpPr>
        <p:spPr>
          <a:xfrm>
            <a:off x="0" y="2793695"/>
            <a:ext cx="3403598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BF42E-478C-47F4-8769-C5FC79FE1DE1}"/>
              </a:ext>
            </a:extLst>
          </p:cNvPr>
          <p:cNvSpPr/>
          <p:nvPr/>
        </p:nvSpPr>
        <p:spPr>
          <a:xfrm>
            <a:off x="7258898" y="3644130"/>
            <a:ext cx="4933102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90EE7-CF11-43A9-A5FA-A9EBF0755B25}"/>
              </a:ext>
            </a:extLst>
          </p:cNvPr>
          <p:cNvSpPr txBox="1"/>
          <p:nvPr/>
        </p:nvSpPr>
        <p:spPr>
          <a:xfrm>
            <a:off x="4051730" y="2228695"/>
            <a:ext cx="3855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1.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6D9D43-350F-446C-A1B2-825F4963AFFC}"/>
              </a:ext>
            </a:extLst>
          </p:cNvPr>
          <p:cNvSpPr/>
          <p:nvPr/>
        </p:nvSpPr>
        <p:spPr>
          <a:xfrm>
            <a:off x="6134727" y="2002314"/>
            <a:ext cx="6012180" cy="1426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051ABA-04D7-4D17-A46A-7024066DA1AF}"/>
              </a:ext>
            </a:extLst>
          </p:cNvPr>
          <p:cNvCxnSpPr>
            <a:cxnSpLocks/>
          </p:cNvCxnSpPr>
          <p:nvPr/>
        </p:nvCxnSpPr>
        <p:spPr>
          <a:xfrm>
            <a:off x="4361592" y="15013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88DB2-A583-4125-A1C8-A0E1B9AE2E35}"/>
              </a:ext>
            </a:extLst>
          </p:cNvPr>
          <p:cNvCxnSpPr>
            <a:cxnSpLocks/>
          </p:cNvCxnSpPr>
          <p:nvPr/>
        </p:nvCxnSpPr>
        <p:spPr>
          <a:xfrm rot="5400000">
            <a:off x="6212617" y="3429000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48A8EE-6B05-4B73-88E5-ACADE64F49E6}"/>
              </a:ext>
            </a:extLst>
          </p:cNvPr>
          <p:cNvCxnSpPr>
            <a:cxnSpLocks/>
          </p:cNvCxnSpPr>
          <p:nvPr/>
        </p:nvCxnSpPr>
        <p:spPr>
          <a:xfrm>
            <a:off x="4361592" y="52859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0B1C1-9717-44CD-9713-093B4CA349A1}"/>
              </a:ext>
            </a:extLst>
          </p:cNvPr>
          <p:cNvCxnSpPr>
            <a:cxnSpLocks/>
          </p:cNvCxnSpPr>
          <p:nvPr/>
        </p:nvCxnSpPr>
        <p:spPr>
          <a:xfrm>
            <a:off x="4431871" y="4290622"/>
            <a:ext cx="0" cy="1066032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333020-CB81-452F-9BE2-B43C85797E36}"/>
              </a:ext>
            </a:extLst>
          </p:cNvPr>
          <p:cNvCxnSpPr>
            <a:cxnSpLocks/>
          </p:cNvCxnSpPr>
          <p:nvPr/>
        </p:nvCxnSpPr>
        <p:spPr>
          <a:xfrm>
            <a:off x="4431871" y="1501346"/>
            <a:ext cx="0" cy="95905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29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157031"/>
            <a:ext cx="7342622" cy="1215566"/>
          </a:xfrm>
        </p:spPr>
        <p:txBody>
          <a:bodyPr>
            <a:normAutofit/>
          </a:bodyPr>
          <a:lstStyle/>
          <a:p>
            <a:r>
              <a:rPr lang="en-IN" sz="4000" dirty="0"/>
              <a:t>Water </a:t>
            </a:r>
            <a:r>
              <a:rPr lang="en-IN" sz="4000" b="0" dirty="0"/>
              <a:t>Reduction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014" y="2446621"/>
            <a:ext cx="7342631" cy="608895"/>
          </a:xfrm>
        </p:spPr>
        <p:txBody>
          <a:bodyPr/>
          <a:lstStyle/>
          <a:p>
            <a:pPr algn="l"/>
            <a:r>
              <a:rPr lang="en-US" dirty="0"/>
              <a:t>Reasons </a:t>
            </a:r>
            <a:endParaRPr lang="en-IN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093796"/>
              </p:ext>
            </p:extLst>
          </p:nvPr>
        </p:nvGraphicFramePr>
        <p:xfrm>
          <a:off x="265112" y="2686617"/>
          <a:ext cx="6345237" cy="4122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r="10772"/>
          <a:stretch/>
        </p:blipFill>
        <p:spPr>
          <a:xfrm>
            <a:off x="15603621" y="-10828421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2962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72734 1.59005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67" y="795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C57E340-0D1A-4ACC-8D24-D5DA41E368F1}"/>
              </a:ext>
            </a:extLst>
          </p:cNvPr>
          <p:cNvSpPr txBox="1"/>
          <p:nvPr/>
        </p:nvSpPr>
        <p:spPr>
          <a:xfrm>
            <a:off x="3207170" y="3064650"/>
            <a:ext cx="3855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Working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7AF43A-9981-4AB6-98A8-D142DF81434C}"/>
              </a:ext>
            </a:extLst>
          </p:cNvPr>
          <p:cNvSpPr/>
          <p:nvPr/>
        </p:nvSpPr>
        <p:spPr>
          <a:xfrm>
            <a:off x="-169684" y="2793695"/>
            <a:ext cx="3403598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47291-E14A-4C41-ADE2-84F01D888DC0}"/>
              </a:ext>
            </a:extLst>
          </p:cNvPr>
          <p:cNvSpPr txBox="1"/>
          <p:nvPr/>
        </p:nvSpPr>
        <p:spPr>
          <a:xfrm>
            <a:off x="3015105" y="3730014"/>
            <a:ext cx="5942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Principle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BF42E-478C-47F4-8769-C5FC79FE1DE1}"/>
              </a:ext>
            </a:extLst>
          </p:cNvPr>
          <p:cNvSpPr/>
          <p:nvPr/>
        </p:nvSpPr>
        <p:spPr>
          <a:xfrm>
            <a:off x="7258898" y="3644130"/>
            <a:ext cx="4933102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90EE7-CF11-43A9-A5FA-A9EBF0755B25}"/>
              </a:ext>
            </a:extLst>
          </p:cNvPr>
          <p:cNvSpPr txBox="1"/>
          <p:nvPr/>
        </p:nvSpPr>
        <p:spPr>
          <a:xfrm>
            <a:off x="4031981" y="1954590"/>
            <a:ext cx="3855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2.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6D9D43-350F-446C-A1B2-825F4963AFFC}"/>
              </a:ext>
            </a:extLst>
          </p:cNvPr>
          <p:cNvSpPr/>
          <p:nvPr/>
        </p:nvSpPr>
        <p:spPr>
          <a:xfrm>
            <a:off x="6134727" y="2002314"/>
            <a:ext cx="6012180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051ABA-04D7-4D17-A46A-7024066DA1AF}"/>
              </a:ext>
            </a:extLst>
          </p:cNvPr>
          <p:cNvCxnSpPr>
            <a:cxnSpLocks/>
          </p:cNvCxnSpPr>
          <p:nvPr/>
        </p:nvCxnSpPr>
        <p:spPr>
          <a:xfrm>
            <a:off x="4361592" y="15013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88DB2-A583-4125-A1C8-A0E1B9AE2E35}"/>
              </a:ext>
            </a:extLst>
          </p:cNvPr>
          <p:cNvCxnSpPr>
            <a:cxnSpLocks/>
          </p:cNvCxnSpPr>
          <p:nvPr/>
        </p:nvCxnSpPr>
        <p:spPr>
          <a:xfrm rot="5400000">
            <a:off x="6212617" y="3429000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48A8EE-6B05-4B73-88E5-ACADE64F49E6}"/>
              </a:ext>
            </a:extLst>
          </p:cNvPr>
          <p:cNvCxnSpPr>
            <a:cxnSpLocks/>
          </p:cNvCxnSpPr>
          <p:nvPr/>
        </p:nvCxnSpPr>
        <p:spPr>
          <a:xfrm>
            <a:off x="4361592" y="52859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0B1C1-9717-44CD-9713-093B4CA349A1}"/>
              </a:ext>
            </a:extLst>
          </p:cNvPr>
          <p:cNvCxnSpPr>
            <a:cxnSpLocks/>
          </p:cNvCxnSpPr>
          <p:nvPr/>
        </p:nvCxnSpPr>
        <p:spPr>
          <a:xfrm>
            <a:off x="4431871" y="4715137"/>
            <a:ext cx="0" cy="641517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333020-CB81-452F-9BE2-B43C85797E36}"/>
              </a:ext>
            </a:extLst>
          </p:cNvPr>
          <p:cNvCxnSpPr>
            <a:cxnSpLocks/>
          </p:cNvCxnSpPr>
          <p:nvPr/>
        </p:nvCxnSpPr>
        <p:spPr>
          <a:xfrm>
            <a:off x="4431871" y="1501346"/>
            <a:ext cx="0" cy="641517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51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5" grpId="0"/>
      <p:bldP spid="1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865AD1D0-CEBA-42CA-B2E2-F5D0BBD7CEFB}"/>
              </a:ext>
            </a:extLst>
          </p:cNvPr>
          <p:cNvSpPr>
            <a:spLocks/>
          </p:cNvSpPr>
          <p:nvPr/>
        </p:nvSpPr>
        <p:spPr bwMode="auto">
          <a:xfrm>
            <a:off x="5926323" y="945750"/>
            <a:ext cx="5291940" cy="5093246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47550-2CE6-4E2D-84DE-53127F68D29A}"/>
              </a:ext>
            </a:extLst>
          </p:cNvPr>
          <p:cNvSpPr/>
          <p:nvPr/>
        </p:nvSpPr>
        <p:spPr>
          <a:xfrm flipH="1">
            <a:off x="0" y="1005351"/>
            <a:ext cx="9296400" cy="1689353"/>
          </a:xfrm>
          <a:prstGeom prst="rect">
            <a:avLst/>
          </a:prstGeom>
          <a:gradFill flip="none" rotWithShape="1"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4AEE7-E7A8-4D93-AB45-A91A6C8C6905}"/>
              </a:ext>
            </a:extLst>
          </p:cNvPr>
          <p:cNvSpPr txBox="1"/>
          <p:nvPr/>
        </p:nvSpPr>
        <p:spPr>
          <a:xfrm flipH="1">
            <a:off x="-316375" y="1617572"/>
            <a:ext cx="6412375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Working Principle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25" name="Picture Placeholder 24" descr="Diagram&#10;&#10;Description automatically generated">
            <a:extLst>
              <a:ext uri="{FF2B5EF4-FFF2-40B4-BE49-F238E27FC236}">
                <a16:creationId xmlns:a16="http://schemas.microsoft.com/office/drawing/2014/main" id="{2F84B00D-7B53-41CB-845A-654A413436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D39EA05-07CC-44F6-B2BA-A701CD13CAD7}"/>
              </a:ext>
            </a:extLst>
          </p:cNvPr>
          <p:cNvGrpSpPr/>
          <p:nvPr/>
        </p:nvGrpSpPr>
        <p:grpSpPr>
          <a:xfrm>
            <a:off x="257939" y="2754305"/>
            <a:ext cx="6141715" cy="3344293"/>
            <a:chOff x="257939" y="2754305"/>
            <a:chExt cx="6141715" cy="334429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3E79732-1C2F-40F0-9327-B2270AAD3E40}"/>
                </a:ext>
              </a:extLst>
            </p:cNvPr>
            <p:cNvGrpSpPr/>
            <p:nvPr/>
          </p:nvGrpSpPr>
          <p:grpSpPr>
            <a:xfrm>
              <a:off x="257939" y="2754305"/>
              <a:ext cx="6141715" cy="3344293"/>
              <a:chOff x="1774871" y="1545841"/>
              <a:chExt cx="3430857" cy="339626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AFD9CF-5266-4262-BBF3-0C52CC189C56}"/>
                  </a:ext>
                </a:extLst>
              </p:cNvPr>
              <p:cNvSpPr txBox="1"/>
              <p:nvPr userDrawn="1"/>
            </p:nvSpPr>
            <p:spPr>
              <a:xfrm>
                <a:off x="1987102" y="1818269"/>
                <a:ext cx="2994873" cy="1081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Our device depends on the signal that is generated from the Water Flow Meter Sensor (YF-S201). As this sensor generate the pulses which is directly proportional to the volume of the water</a:t>
                </a:r>
                <a:endPara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3864997-40BC-47DC-9D7E-7E1063C22D7D}"/>
                  </a:ext>
                </a:extLst>
              </p:cNvPr>
              <p:cNvSpPr/>
              <p:nvPr userDrawn="1"/>
            </p:nvSpPr>
            <p:spPr>
              <a:xfrm>
                <a:off x="1774871" y="1545841"/>
                <a:ext cx="223753" cy="338286"/>
              </a:xfrm>
              <a:custGeom>
                <a:avLst/>
                <a:gdLst>
                  <a:gd name="connsiteX0" fmla="*/ 278634 w 304444"/>
                  <a:gd name="connsiteY0" fmla="*/ 0 h 281568"/>
                  <a:gd name="connsiteX1" fmla="*/ 304444 w 304444"/>
                  <a:gd name="connsiteY1" fmla="*/ 41062 h 281568"/>
                  <a:gd name="connsiteX2" fmla="*/ 256930 w 304444"/>
                  <a:gd name="connsiteY2" fmla="*/ 81244 h 281568"/>
                  <a:gd name="connsiteX3" fmla="*/ 239918 w 304444"/>
                  <a:gd name="connsiteY3" fmla="*/ 158969 h 281568"/>
                  <a:gd name="connsiteX4" fmla="*/ 295059 w 304444"/>
                  <a:gd name="connsiteY4" fmla="*/ 158969 h 281568"/>
                  <a:gd name="connsiteX5" fmla="*/ 295059 w 304444"/>
                  <a:gd name="connsiteY5" fmla="*/ 281568 h 281568"/>
                  <a:gd name="connsiteX6" fmla="*/ 181845 w 304444"/>
                  <a:gd name="connsiteY6" fmla="*/ 281568 h 281568"/>
                  <a:gd name="connsiteX7" fmla="*/ 181845 w 304444"/>
                  <a:gd name="connsiteY7" fmla="*/ 184778 h 281568"/>
                  <a:gd name="connsiteX8" fmla="*/ 200616 w 304444"/>
                  <a:gd name="connsiteY8" fmla="*/ 70979 h 281568"/>
                  <a:gd name="connsiteX9" fmla="*/ 278634 w 304444"/>
                  <a:gd name="connsiteY9" fmla="*/ 0 h 281568"/>
                  <a:gd name="connsiteX10" fmla="*/ 96789 w 304444"/>
                  <a:gd name="connsiteY10" fmla="*/ 0 h 281568"/>
                  <a:gd name="connsiteX11" fmla="*/ 122599 w 304444"/>
                  <a:gd name="connsiteY11" fmla="*/ 41062 h 281568"/>
                  <a:gd name="connsiteX12" fmla="*/ 75084 w 304444"/>
                  <a:gd name="connsiteY12" fmla="*/ 81244 h 281568"/>
                  <a:gd name="connsiteX13" fmla="*/ 58073 w 304444"/>
                  <a:gd name="connsiteY13" fmla="*/ 158969 h 281568"/>
                  <a:gd name="connsiteX14" fmla="*/ 113213 w 304444"/>
                  <a:gd name="connsiteY14" fmla="*/ 158969 h 281568"/>
                  <a:gd name="connsiteX15" fmla="*/ 113213 w 304444"/>
                  <a:gd name="connsiteY15" fmla="*/ 281568 h 281568"/>
                  <a:gd name="connsiteX16" fmla="*/ 0 w 304444"/>
                  <a:gd name="connsiteY16" fmla="*/ 281568 h 281568"/>
                  <a:gd name="connsiteX17" fmla="*/ 0 w 304444"/>
                  <a:gd name="connsiteY17" fmla="*/ 184778 h 281568"/>
                  <a:gd name="connsiteX18" fmla="*/ 18772 w 304444"/>
                  <a:gd name="connsiteY18" fmla="*/ 70979 h 281568"/>
                  <a:gd name="connsiteX19" fmla="*/ 96789 w 304444"/>
                  <a:gd name="connsiteY19" fmla="*/ 0 h 281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4444" h="281568">
                    <a:moveTo>
                      <a:pt x="278634" y="0"/>
                    </a:moveTo>
                    <a:lnTo>
                      <a:pt x="304444" y="41062"/>
                    </a:lnTo>
                    <a:cubicBezTo>
                      <a:pt x="282936" y="50057"/>
                      <a:pt x="267098" y="63450"/>
                      <a:pt x="256930" y="81244"/>
                    </a:cubicBezTo>
                    <a:cubicBezTo>
                      <a:pt x="246762" y="99037"/>
                      <a:pt x="241092" y="124946"/>
                      <a:pt x="239918" y="158969"/>
                    </a:cubicBezTo>
                    <a:lnTo>
                      <a:pt x="295059" y="158969"/>
                    </a:lnTo>
                    <a:lnTo>
                      <a:pt x="295059" y="281568"/>
                    </a:lnTo>
                    <a:lnTo>
                      <a:pt x="181845" y="281568"/>
                    </a:lnTo>
                    <a:lnTo>
                      <a:pt x="181845" y="184778"/>
                    </a:lnTo>
                    <a:cubicBezTo>
                      <a:pt x="181845" y="132376"/>
                      <a:pt x="188102" y="94443"/>
                      <a:pt x="200616" y="70979"/>
                    </a:cubicBezTo>
                    <a:cubicBezTo>
                      <a:pt x="217041" y="39693"/>
                      <a:pt x="243047" y="16034"/>
                      <a:pt x="278634" y="0"/>
                    </a:cubicBezTo>
                    <a:close/>
                    <a:moveTo>
                      <a:pt x="96789" y="0"/>
                    </a:moveTo>
                    <a:lnTo>
                      <a:pt x="122599" y="41062"/>
                    </a:lnTo>
                    <a:cubicBezTo>
                      <a:pt x="101090" y="50057"/>
                      <a:pt x="85252" y="63450"/>
                      <a:pt x="75084" y="81244"/>
                    </a:cubicBezTo>
                    <a:cubicBezTo>
                      <a:pt x="64916" y="99037"/>
                      <a:pt x="59246" y="124946"/>
                      <a:pt x="58073" y="158969"/>
                    </a:cubicBezTo>
                    <a:lnTo>
                      <a:pt x="113213" y="158969"/>
                    </a:lnTo>
                    <a:lnTo>
                      <a:pt x="113213" y="281568"/>
                    </a:lnTo>
                    <a:lnTo>
                      <a:pt x="0" y="281568"/>
                    </a:lnTo>
                    <a:lnTo>
                      <a:pt x="0" y="184778"/>
                    </a:lnTo>
                    <a:cubicBezTo>
                      <a:pt x="0" y="132376"/>
                      <a:pt x="6257" y="94443"/>
                      <a:pt x="18772" y="70979"/>
                    </a:cubicBezTo>
                    <a:cubicBezTo>
                      <a:pt x="35196" y="39693"/>
                      <a:pt x="61202" y="16034"/>
                      <a:pt x="967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184CFBA-9C4E-46F4-9ED3-E5A6D2739ACA}"/>
                  </a:ext>
                </a:extLst>
              </p:cNvPr>
              <p:cNvSpPr/>
              <p:nvPr/>
            </p:nvSpPr>
            <p:spPr>
              <a:xfrm rot="10800000">
                <a:off x="4981975" y="4603821"/>
                <a:ext cx="223753" cy="338286"/>
              </a:xfrm>
              <a:custGeom>
                <a:avLst/>
                <a:gdLst>
                  <a:gd name="connsiteX0" fmla="*/ 278634 w 304444"/>
                  <a:gd name="connsiteY0" fmla="*/ 0 h 281568"/>
                  <a:gd name="connsiteX1" fmla="*/ 304444 w 304444"/>
                  <a:gd name="connsiteY1" fmla="*/ 41062 h 281568"/>
                  <a:gd name="connsiteX2" fmla="*/ 256930 w 304444"/>
                  <a:gd name="connsiteY2" fmla="*/ 81244 h 281568"/>
                  <a:gd name="connsiteX3" fmla="*/ 239918 w 304444"/>
                  <a:gd name="connsiteY3" fmla="*/ 158969 h 281568"/>
                  <a:gd name="connsiteX4" fmla="*/ 295059 w 304444"/>
                  <a:gd name="connsiteY4" fmla="*/ 158969 h 281568"/>
                  <a:gd name="connsiteX5" fmla="*/ 295059 w 304444"/>
                  <a:gd name="connsiteY5" fmla="*/ 281568 h 281568"/>
                  <a:gd name="connsiteX6" fmla="*/ 181845 w 304444"/>
                  <a:gd name="connsiteY6" fmla="*/ 281568 h 281568"/>
                  <a:gd name="connsiteX7" fmla="*/ 181845 w 304444"/>
                  <a:gd name="connsiteY7" fmla="*/ 184778 h 281568"/>
                  <a:gd name="connsiteX8" fmla="*/ 200616 w 304444"/>
                  <a:gd name="connsiteY8" fmla="*/ 70979 h 281568"/>
                  <a:gd name="connsiteX9" fmla="*/ 278634 w 304444"/>
                  <a:gd name="connsiteY9" fmla="*/ 0 h 281568"/>
                  <a:gd name="connsiteX10" fmla="*/ 96789 w 304444"/>
                  <a:gd name="connsiteY10" fmla="*/ 0 h 281568"/>
                  <a:gd name="connsiteX11" fmla="*/ 122599 w 304444"/>
                  <a:gd name="connsiteY11" fmla="*/ 41062 h 281568"/>
                  <a:gd name="connsiteX12" fmla="*/ 75084 w 304444"/>
                  <a:gd name="connsiteY12" fmla="*/ 81244 h 281568"/>
                  <a:gd name="connsiteX13" fmla="*/ 58073 w 304444"/>
                  <a:gd name="connsiteY13" fmla="*/ 158969 h 281568"/>
                  <a:gd name="connsiteX14" fmla="*/ 113213 w 304444"/>
                  <a:gd name="connsiteY14" fmla="*/ 158969 h 281568"/>
                  <a:gd name="connsiteX15" fmla="*/ 113213 w 304444"/>
                  <a:gd name="connsiteY15" fmla="*/ 281568 h 281568"/>
                  <a:gd name="connsiteX16" fmla="*/ 0 w 304444"/>
                  <a:gd name="connsiteY16" fmla="*/ 281568 h 281568"/>
                  <a:gd name="connsiteX17" fmla="*/ 0 w 304444"/>
                  <a:gd name="connsiteY17" fmla="*/ 184778 h 281568"/>
                  <a:gd name="connsiteX18" fmla="*/ 18772 w 304444"/>
                  <a:gd name="connsiteY18" fmla="*/ 70979 h 281568"/>
                  <a:gd name="connsiteX19" fmla="*/ 96789 w 304444"/>
                  <a:gd name="connsiteY19" fmla="*/ 0 h 281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4444" h="281568">
                    <a:moveTo>
                      <a:pt x="278634" y="0"/>
                    </a:moveTo>
                    <a:lnTo>
                      <a:pt x="304444" y="41062"/>
                    </a:lnTo>
                    <a:cubicBezTo>
                      <a:pt x="282936" y="50057"/>
                      <a:pt x="267098" y="63450"/>
                      <a:pt x="256930" y="81244"/>
                    </a:cubicBezTo>
                    <a:cubicBezTo>
                      <a:pt x="246762" y="99037"/>
                      <a:pt x="241092" y="124946"/>
                      <a:pt x="239918" y="158969"/>
                    </a:cubicBezTo>
                    <a:lnTo>
                      <a:pt x="295059" y="158969"/>
                    </a:lnTo>
                    <a:lnTo>
                      <a:pt x="295059" y="281568"/>
                    </a:lnTo>
                    <a:lnTo>
                      <a:pt x="181845" y="281568"/>
                    </a:lnTo>
                    <a:lnTo>
                      <a:pt x="181845" y="184778"/>
                    </a:lnTo>
                    <a:cubicBezTo>
                      <a:pt x="181845" y="132376"/>
                      <a:pt x="188102" y="94443"/>
                      <a:pt x="200616" y="70979"/>
                    </a:cubicBezTo>
                    <a:cubicBezTo>
                      <a:pt x="217041" y="39693"/>
                      <a:pt x="243047" y="16034"/>
                      <a:pt x="278634" y="0"/>
                    </a:cubicBezTo>
                    <a:close/>
                    <a:moveTo>
                      <a:pt x="96789" y="0"/>
                    </a:moveTo>
                    <a:lnTo>
                      <a:pt x="122599" y="41062"/>
                    </a:lnTo>
                    <a:cubicBezTo>
                      <a:pt x="101090" y="50057"/>
                      <a:pt x="85252" y="63450"/>
                      <a:pt x="75084" y="81244"/>
                    </a:cubicBezTo>
                    <a:cubicBezTo>
                      <a:pt x="64916" y="99037"/>
                      <a:pt x="59246" y="124946"/>
                      <a:pt x="58073" y="158969"/>
                    </a:cubicBezTo>
                    <a:lnTo>
                      <a:pt x="113213" y="158969"/>
                    </a:lnTo>
                    <a:lnTo>
                      <a:pt x="113213" y="281568"/>
                    </a:lnTo>
                    <a:lnTo>
                      <a:pt x="0" y="281568"/>
                    </a:lnTo>
                    <a:lnTo>
                      <a:pt x="0" y="184778"/>
                    </a:lnTo>
                    <a:cubicBezTo>
                      <a:pt x="0" y="132376"/>
                      <a:pt x="6257" y="94443"/>
                      <a:pt x="18772" y="70979"/>
                    </a:cubicBezTo>
                    <a:cubicBezTo>
                      <a:pt x="35196" y="39693"/>
                      <a:pt x="61202" y="16034"/>
                      <a:pt x="967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9A37082-7293-4C0D-85E7-02F882E82298}"/>
                </a:ext>
              </a:extLst>
            </p:cNvPr>
            <p:cNvSpPr txBox="1"/>
            <p:nvPr/>
          </p:nvSpPr>
          <p:spPr>
            <a:xfrm>
              <a:off x="653589" y="4238092"/>
              <a:ext cx="53607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/>
                </a:rPr>
                <a:t>We receive the pulses from the sensor through our PCB then we transmit these pulses to our AVR Processor which process this signal and produce a number which indicates the total volume of the water after that we do some mathematical calculation to get the flow rate and cost of water.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87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C57E340-0D1A-4ACC-8D24-D5DA41E368F1}"/>
              </a:ext>
            </a:extLst>
          </p:cNvPr>
          <p:cNvSpPr txBox="1"/>
          <p:nvPr/>
        </p:nvSpPr>
        <p:spPr>
          <a:xfrm>
            <a:off x="2780324" y="3189381"/>
            <a:ext cx="41596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Hardware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7AF43A-9981-4AB6-98A8-D142DF81434C}"/>
              </a:ext>
            </a:extLst>
          </p:cNvPr>
          <p:cNvSpPr/>
          <p:nvPr/>
        </p:nvSpPr>
        <p:spPr>
          <a:xfrm>
            <a:off x="-546755" y="2793695"/>
            <a:ext cx="3403598" cy="2492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BF42E-478C-47F4-8769-C5FC79FE1DE1}"/>
              </a:ext>
            </a:extLst>
          </p:cNvPr>
          <p:cNvSpPr/>
          <p:nvPr/>
        </p:nvSpPr>
        <p:spPr>
          <a:xfrm>
            <a:off x="7258898" y="3644130"/>
            <a:ext cx="4933102" cy="1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90EE7-CF11-43A9-A5FA-A9EBF0755B25}"/>
              </a:ext>
            </a:extLst>
          </p:cNvPr>
          <p:cNvSpPr txBox="1"/>
          <p:nvPr/>
        </p:nvSpPr>
        <p:spPr>
          <a:xfrm>
            <a:off x="4088543" y="2209117"/>
            <a:ext cx="3855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3.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6D9D43-350F-446C-A1B2-825F4963AFFC}"/>
              </a:ext>
            </a:extLst>
          </p:cNvPr>
          <p:cNvSpPr/>
          <p:nvPr/>
        </p:nvSpPr>
        <p:spPr>
          <a:xfrm>
            <a:off x="6134727" y="2002315"/>
            <a:ext cx="6012180" cy="1426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051ABA-04D7-4D17-A46A-7024066DA1AF}"/>
              </a:ext>
            </a:extLst>
          </p:cNvPr>
          <p:cNvCxnSpPr>
            <a:cxnSpLocks/>
          </p:cNvCxnSpPr>
          <p:nvPr/>
        </p:nvCxnSpPr>
        <p:spPr>
          <a:xfrm>
            <a:off x="4361592" y="15013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88DB2-A583-4125-A1C8-A0E1B9AE2E35}"/>
              </a:ext>
            </a:extLst>
          </p:cNvPr>
          <p:cNvCxnSpPr>
            <a:cxnSpLocks/>
          </p:cNvCxnSpPr>
          <p:nvPr/>
        </p:nvCxnSpPr>
        <p:spPr>
          <a:xfrm rot="5400000">
            <a:off x="6212617" y="3429000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48A8EE-6B05-4B73-88E5-ACADE64F49E6}"/>
              </a:ext>
            </a:extLst>
          </p:cNvPr>
          <p:cNvCxnSpPr>
            <a:cxnSpLocks/>
          </p:cNvCxnSpPr>
          <p:nvPr/>
        </p:nvCxnSpPr>
        <p:spPr>
          <a:xfrm>
            <a:off x="4361592" y="5285946"/>
            <a:ext cx="3855308" cy="0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0B1C1-9717-44CD-9713-093B4CA349A1}"/>
              </a:ext>
            </a:extLst>
          </p:cNvPr>
          <p:cNvCxnSpPr>
            <a:cxnSpLocks/>
          </p:cNvCxnSpPr>
          <p:nvPr/>
        </p:nvCxnSpPr>
        <p:spPr>
          <a:xfrm>
            <a:off x="4431871" y="4290622"/>
            <a:ext cx="0" cy="1066032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333020-CB81-452F-9BE2-B43C85797E36}"/>
              </a:ext>
            </a:extLst>
          </p:cNvPr>
          <p:cNvCxnSpPr>
            <a:cxnSpLocks/>
          </p:cNvCxnSpPr>
          <p:nvPr/>
        </p:nvCxnSpPr>
        <p:spPr>
          <a:xfrm>
            <a:off x="4431871" y="1501346"/>
            <a:ext cx="0" cy="921343"/>
          </a:xfrm>
          <a:prstGeom prst="line">
            <a:avLst/>
          </a:prstGeom>
          <a:ln w="152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15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5" grpId="0"/>
      <p:bldP spid="1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ontents Slide Master">
  <a:themeElements>
    <a:clrScheme name="ALLPPT-2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BE0E"/>
      </a:accent1>
      <a:accent2>
        <a:srgbClr val="00ACB2"/>
      </a:accent2>
      <a:accent3>
        <a:srgbClr val="EA3293"/>
      </a:accent3>
      <a:accent4>
        <a:srgbClr val="6F2893"/>
      </a:accent4>
      <a:accent5>
        <a:srgbClr val="F28A00"/>
      </a:accent5>
      <a:accent6>
        <a:srgbClr val="99CD37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03 Presentation Layout_CA -v6.potx" id="{9FD5D463-2B33-42F3-81B0-0B3C3C07F674}" vid="{A96E6666-7943-4E22-B401-67432B4C0CEF}"/>
    </a:ext>
  </a:extLst>
</a:theme>
</file>

<file path=ppt/theme/theme9.xml><?xml version="1.0" encoding="utf-8"?>
<a:theme xmlns:a="http://schemas.openxmlformats.org/drawingml/2006/main" name="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1160</Words>
  <Application>Microsoft Office PowerPoint</Application>
  <PresentationFormat>Widescreen</PresentationFormat>
  <Paragraphs>182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28</vt:i4>
      </vt:variant>
    </vt:vector>
  </HeadingPairs>
  <TitlesOfParts>
    <vt:vector size="46" baseType="lpstr">
      <vt:lpstr>DAGGERSQUARE</vt:lpstr>
      <vt:lpstr>Gill Sans SemiBold</vt:lpstr>
      <vt:lpstr>Arial</vt:lpstr>
      <vt:lpstr>Arial Black</vt:lpstr>
      <vt:lpstr>Calibri</vt:lpstr>
      <vt:lpstr>Calibri Light</vt:lpstr>
      <vt:lpstr>Montserrat</vt:lpstr>
      <vt:lpstr>Times New Roman</vt:lpstr>
      <vt:lpstr>Tw Cen MT</vt:lpstr>
      <vt:lpstr>Office Theme</vt:lpstr>
      <vt:lpstr>1_Office Theme</vt:lpstr>
      <vt:lpstr>1_Section Break Slide Master</vt:lpstr>
      <vt:lpstr>4_Contents Slide Master</vt:lpstr>
      <vt:lpstr>2_Office Theme</vt:lpstr>
      <vt:lpstr>4_Office Theme</vt:lpstr>
      <vt:lpstr>7_Contents Slide Master</vt:lpstr>
      <vt:lpstr>5_Office Theme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Mohamed Nasser</dc:creator>
  <cp:lastModifiedBy>Alaa Mohamed Nasser</cp:lastModifiedBy>
  <cp:revision>12</cp:revision>
  <dcterms:created xsi:type="dcterms:W3CDTF">2022-02-04T17:36:32Z</dcterms:created>
  <dcterms:modified xsi:type="dcterms:W3CDTF">2022-02-05T15:59:24Z</dcterms:modified>
</cp:coreProperties>
</file>